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57" r:id="rId4"/>
    <p:sldId id="259" r:id="rId5"/>
    <p:sldId id="265" r:id="rId6"/>
    <p:sldId id="261" r:id="rId7"/>
    <p:sldId id="266" r:id="rId8"/>
    <p:sldId id="264" r:id="rId9"/>
    <p:sldId id="263" r:id="rId10"/>
    <p:sldId id="268" r:id="rId11"/>
    <p:sldId id="260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DBB469-CD8A-4DDF-9D70-89A7A899FA15}" v="263" dt="2024-03-08T19:02:37.3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Stone" userId="1c6385ad5355cc29" providerId="LiveId" clId="{F8DBB469-CD8A-4DDF-9D70-89A7A899FA15}"/>
    <pc:docChg chg="undo redo custSel addSld delSld modSld sldOrd">
      <pc:chgData name="James Stone" userId="1c6385ad5355cc29" providerId="LiveId" clId="{F8DBB469-CD8A-4DDF-9D70-89A7A899FA15}" dt="2024-03-08T19:02:37.353" v="1110" actId="164"/>
      <pc:docMkLst>
        <pc:docMk/>
      </pc:docMkLst>
      <pc:sldChg chg="del">
        <pc:chgData name="James Stone" userId="1c6385ad5355cc29" providerId="LiveId" clId="{F8DBB469-CD8A-4DDF-9D70-89A7A899FA15}" dt="2024-03-08T00:18:30.251" v="110" actId="47"/>
        <pc:sldMkLst>
          <pc:docMk/>
          <pc:sldMk cId="2204598480" sldId="256"/>
        </pc:sldMkLst>
      </pc:sldChg>
      <pc:sldChg chg="addSp modSp mod ord">
        <pc:chgData name="James Stone" userId="1c6385ad5355cc29" providerId="LiveId" clId="{F8DBB469-CD8A-4DDF-9D70-89A7A899FA15}" dt="2024-03-08T19:00:39.677" v="1100" actId="20577"/>
        <pc:sldMkLst>
          <pc:docMk/>
          <pc:sldMk cId="2561056901" sldId="258"/>
        </pc:sldMkLst>
        <pc:spChg chg="mod">
          <ac:chgData name="James Stone" userId="1c6385ad5355cc29" providerId="LiveId" clId="{F8DBB469-CD8A-4DDF-9D70-89A7A899FA15}" dt="2024-03-08T00:20:32.266" v="248" actId="1036"/>
          <ac:spMkLst>
            <pc:docMk/>
            <pc:sldMk cId="2561056901" sldId="258"/>
            <ac:spMk id="2" creationId="{DE62902B-5BB2-A02D-1ABD-BC2234E276C1}"/>
          </ac:spMkLst>
        </pc:spChg>
        <pc:graphicFrameChg chg="mod modGraphic">
          <ac:chgData name="James Stone" userId="1c6385ad5355cc29" providerId="LiveId" clId="{F8DBB469-CD8A-4DDF-9D70-89A7A899FA15}" dt="2024-03-08T19:00:39.677" v="1100" actId="20577"/>
          <ac:graphicFrameMkLst>
            <pc:docMk/>
            <pc:sldMk cId="2561056901" sldId="258"/>
            <ac:graphicFrameMk id="4" creationId="{A0325834-3B8C-43E4-65A4-1E38CF1C3E79}"/>
          </ac:graphicFrameMkLst>
        </pc:graphicFrameChg>
        <pc:cxnChg chg="add mod">
          <ac:chgData name="James Stone" userId="1c6385ad5355cc29" providerId="LiveId" clId="{F8DBB469-CD8A-4DDF-9D70-89A7A899FA15}" dt="2024-03-08T02:10:20.264" v="922" actId="208"/>
          <ac:cxnSpMkLst>
            <pc:docMk/>
            <pc:sldMk cId="2561056901" sldId="258"/>
            <ac:cxnSpMk id="6" creationId="{0D941ABD-A145-E96E-757D-4010A6DCCBE3}"/>
          </ac:cxnSpMkLst>
        </pc:cxnChg>
      </pc:sldChg>
      <pc:sldChg chg="addSp delSp modSp mod modAnim">
        <pc:chgData name="James Stone" userId="1c6385ad5355cc29" providerId="LiveId" clId="{F8DBB469-CD8A-4DDF-9D70-89A7A899FA15}" dt="2024-03-08T01:59:51.631" v="836" actId="20577"/>
        <pc:sldMkLst>
          <pc:docMk/>
          <pc:sldMk cId="3410784940" sldId="259"/>
        </pc:sldMkLst>
        <pc:spChg chg="del">
          <ac:chgData name="James Stone" userId="1c6385ad5355cc29" providerId="LiveId" clId="{F8DBB469-CD8A-4DDF-9D70-89A7A899FA15}" dt="2024-03-07T23:43:54.752" v="0" actId="478"/>
          <ac:spMkLst>
            <pc:docMk/>
            <pc:sldMk cId="3410784940" sldId="259"/>
            <ac:spMk id="2" creationId="{E8E0DEF6-D9B1-1F01-DAF2-F0D21DF0FD81}"/>
          </ac:spMkLst>
        </pc:spChg>
        <pc:spChg chg="mod topLvl">
          <ac:chgData name="James Stone" userId="1c6385ad5355cc29" providerId="LiveId" clId="{F8DBB469-CD8A-4DDF-9D70-89A7A899FA15}" dt="2024-03-08T00:21:56.855" v="389" actId="165"/>
          <ac:spMkLst>
            <pc:docMk/>
            <pc:sldMk cId="3410784940" sldId="259"/>
            <ac:spMk id="10" creationId="{A152BA5A-9E07-C151-CA8F-572B6786CE79}"/>
          </ac:spMkLst>
        </pc:spChg>
        <pc:spChg chg="add mod">
          <ac:chgData name="James Stone" userId="1c6385ad5355cc29" providerId="LiveId" clId="{F8DBB469-CD8A-4DDF-9D70-89A7A899FA15}" dt="2024-03-08T01:59:51.631" v="836" actId="20577"/>
          <ac:spMkLst>
            <pc:docMk/>
            <pc:sldMk cId="3410784940" sldId="259"/>
            <ac:spMk id="11" creationId="{B7B09B3C-AAE8-54A7-5D04-EEEC43C189A0}"/>
          </ac:spMkLst>
        </pc:spChg>
        <pc:grpChg chg="add del mod">
          <ac:chgData name="James Stone" userId="1c6385ad5355cc29" providerId="LiveId" clId="{F8DBB469-CD8A-4DDF-9D70-89A7A899FA15}" dt="2024-03-08T00:21:56.855" v="389" actId="165"/>
          <ac:grpSpMkLst>
            <pc:docMk/>
            <pc:sldMk cId="3410784940" sldId="259"/>
            <ac:grpSpMk id="12" creationId="{D50019DF-3CBE-9967-700D-904998DAED0F}"/>
          </ac:grpSpMkLst>
        </pc:grpChg>
        <pc:graphicFrameChg chg="mod topLvl">
          <ac:chgData name="James Stone" userId="1c6385ad5355cc29" providerId="LiveId" clId="{F8DBB469-CD8A-4DDF-9D70-89A7A899FA15}" dt="2024-03-08T01:52:55.146" v="815"/>
          <ac:graphicFrameMkLst>
            <pc:docMk/>
            <pc:sldMk cId="3410784940" sldId="259"/>
            <ac:graphicFrameMk id="9" creationId="{FA236914-B98D-0494-9A37-D5500ECA6DC0}"/>
          </ac:graphicFrameMkLst>
        </pc:graphicFrameChg>
      </pc:sldChg>
      <pc:sldChg chg="addSp delSp modSp new mod">
        <pc:chgData name="James Stone" userId="1c6385ad5355cc29" providerId="LiveId" clId="{F8DBB469-CD8A-4DDF-9D70-89A7A899FA15}" dt="2024-03-08T00:23:41.735" v="516" actId="12788"/>
        <pc:sldMkLst>
          <pc:docMk/>
          <pc:sldMk cId="4031403397" sldId="260"/>
        </pc:sldMkLst>
        <pc:spChg chg="del">
          <ac:chgData name="James Stone" userId="1c6385ad5355cc29" providerId="LiveId" clId="{F8DBB469-CD8A-4DDF-9D70-89A7A899FA15}" dt="2024-03-07T23:48:21.925" v="14" actId="478"/>
          <ac:spMkLst>
            <pc:docMk/>
            <pc:sldMk cId="4031403397" sldId="260"/>
            <ac:spMk id="2" creationId="{1E592788-CC2A-E3DA-C747-E7DDAF1CD711}"/>
          </ac:spMkLst>
        </pc:spChg>
        <pc:spChg chg="del">
          <ac:chgData name="James Stone" userId="1c6385ad5355cc29" providerId="LiveId" clId="{F8DBB469-CD8A-4DDF-9D70-89A7A899FA15}" dt="2024-03-07T23:46:09.753" v="2" actId="478"/>
          <ac:spMkLst>
            <pc:docMk/>
            <pc:sldMk cId="4031403397" sldId="260"/>
            <ac:spMk id="3" creationId="{7512AAF4-D86A-21A0-8A82-8D72F8797D90}"/>
          </ac:spMkLst>
        </pc:spChg>
        <pc:spChg chg="add del">
          <ac:chgData name="James Stone" userId="1c6385ad5355cc29" providerId="LiveId" clId="{F8DBB469-CD8A-4DDF-9D70-89A7A899FA15}" dt="2024-03-07T23:52:47.165" v="52" actId="478"/>
          <ac:spMkLst>
            <pc:docMk/>
            <pc:sldMk cId="4031403397" sldId="260"/>
            <ac:spMk id="11" creationId="{092653F9-B007-CE7E-C427-486006529674}"/>
          </ac:spMkLst>
        </pc:spChg>
        <pc:spChg chg="add mod">
          <ac:chgData name="James Stone" userId="1c6385ad5355cc29" providerId="LiveId" clId="{F8DBB469-CD8A-4DDF-9D70-89A7A899FA15}" dt="2024-03-08T00:23:20.370" v="488" actId="20577"/>
          <ac:spMkLst>
            <pc:docMk/>
            <pc:sldMk cId="4031403397" sldId="260"/>
            <ac:spMk id="12" creationId="{7CF59926-D399-2E0F-F4B7-B280EAD0C742}"/>
          </ac:spMkLst>
        </pc:spChg>
        <pc:grpChg chg="add mod">
          <ac:chgData name="James Stone" userId="1c6385ad5355cc29" providerId="LiveId" clId="{F8DBB469-CD8A-4DDF-9D70-89A7A899FA15}" dt="2024-03-08T00:23:41.735" v="516" actId="12788"/>
          <ac:grpSpMkLst>
            <pc:docMk/>
            <pc:sldMk cId="4031403397" sldId="260"/>
            <ac:grpSpMk id="10" creationId="{81C0628D-6C71-47B2-ECE8-C0DD243828A1}"/>
          </ac:grpSpMkLst>
        </pc:grpChg>
        <pc:picChg chg="add del mod">
          <ac:chgData name="James Stone" userId="1c6385ad5355cc29" providerId="LiveId" clId="{F8DBB469-CD8A-4DDF-9D70-89A7A899FA15}" dt="2024-03-07T23:47:37.107" v="6" actId="478"/>
          <ac:picMkLst>
            <pc:docMk/>
            <pc:sldMk cId="4031403397" sldId="260"/>
            <ac:picMk id="5" creationId="{FDA2E693-FB33-0334-62DD-3687DC24B977}"/>
          </ac:picMkLst>
        </pc:picChg>
        <pc:picChg chg="add mod modCrop">
          <ac:chgData name="James Stone" userId="1c6385ad5355cc29" providerId="LiveId" clId="{F8DBB469-CD8A-4DDF-9D70-89A7A899FA15}" dt="2024-03-07T23:51:57.245" v="49" actId="732"/>
          <ac:picMkLst>
            <pc:docMk/>
            <pc:sldMk cId="4031403397" sldId="260"/>
            <ac:picMk id="7" creationId="{F1E7E630-02CC-112C-BA5A-E3FA6101D894}"/>
          </ac:picMkLst>
        </pc:picChg>
        <pc:picChg chg="add mod modCrop">
          <ac:chgData name="James Stone" userId="1c6385ad5355cc29" providerId="LiveId" clId="{F8DBB469-CD8A-4DDF-9D70-89A7A899FA15}" dt="2024-03-08T00:23:36.382" v="515" actId="12788"/>
          <ac:picMkLst>
            <pc:docMk/>
            <pc:sldMk cId="4031403397" sldId="260"/>
            <ac:picMk id="9" creationId="{134E7D07-1031-2D59-B60F-8F6C1190847D}"/>
          </ac:picMkLst>
        </pc:picChg>
      </pc:sldChg>
      <pc:sldChg chg="addSp delSp modSp new mod ord modAnim">
        <pc:chgData name="James Stone" userId="1c6385ad5355cc29" providerId="LiveId" clId="{F8DBB469-CD8A-4DDF-9D70-89A7A899FA15}" dt="2024-03-08T02:02:11.240" v="905"/>
        <pc:sldMkLst>
          <pc:docMk/>
          <pc:sldMk cId="4237284169" sldId="261"/>
        </pc:sldMkLst>
        <pc:spChg chg="del">
          <ac:chgData name="James Stone" userId="1c6385ad5355cc29" providerId="LiveId" clId="{F8DBB469-CD8A-4DDF-9D70-89A7A899FA15}" dt="2024-03-08T00:10:35.545" v="56" actId="478"/>
          <ac:spMkLst>
            <pc:docMk/>
            <pc:sldMk cId="4237284169" sldId="261"/>
            <ac:spMk id="2" creationId="{800FC32F-F081-7AE5-35CE-64955E72E239}"/>
          </ac:spMkLst>
        </pc:spChg>
        <pc:spChg chg="del">
          <ac:chgData name="James Stone" userId="1c6385ad5355cc29" providerId="LiveId" clId="{F8DBB469-CD8A-4DDF-9D70-89A7A899FA15}" dt="2024-03-08T00:10:30.475" v="54" actId="478"/>
          <ac:spMkLst>
            <pc:docMk/>
            <pc:sldMk cId="4237284169" sldId="261"/>
            <ac:spMk id="3" creationId="{2F40E39A-CD27-4C1D-552E-7C7148876E0D}"/>
          </ac:spMkLst>
        </pc:spChg>
        <pc:spChg chg="add mod">
          <ac:chgData name="James Stone" userId="1c6385ad5355cc29" providerId="LiveId" clId="{F8DBB469-CD8A-4DDF-9D70-89A7A899FA15}" dt="2024-03-08T00:12:41.298" v="101" actId="164"/>
          <ac:spMkLst>
            <pc:docMk/>
            <pc:sldMk cId="4237284169" sldId="261"/>
            <ac:spMk id="5" creationId="{D8929651-036D-3418-BC31-07559177A744}"/>
          </ac:spMkLst>
        </pc:spChg>
        <pc:spChg chg="add mod">
          <ac:chgData name="James Stone" userId="1c6385ad5355cc29" providerId="LiveId" clId="{F8DBB469-CD8A-4DDF-9D70-89A7A899FA15}" dt="2024-03-08T00:12:37.007" v="100" actId="164"/>
          <ac:spMkLst>
            <pc:docMk/>
            <pc:sldMk cId="4237284169" sldId="261"/>
            <ac:spMk id="8" creationId="{0C2D5796-F642-0DA8-6346-268202BA9FD6}"/>
          </ac:spMkLst>
        </pc:spChg>
        <pc:spChg chg="add mod">
          <ac:chgData name="James Stone" userId="1c6385ad5355cc29" providerId="LiveId" clId="{F8DBB469-CD8A-4DDF-9D70-89A7A899FA15}" dt="2024-03-08T00:40:24.924" v="531" actId="164"/>
          <ac:spMkLst>
            <pc:docMk/>
            <pc:sldMk cId="4237284169" sldId="261"/>
            <ac:spMk id="14" creationId="{E0B3BAD9-35F5-C96A-1A74-95D197B57230}"/>
          </ac:spMkLst>
        </pc:spChg>
        <pc:grpChg chg="add mod">
          <ac:chgData name="James Stone" userId="1c6385ad5355cc29" providerId="LiveId" clId="{F8DBB469-CD8A-4DDF-9D70-89A7A899FA15}" dt="2024-03-08T00:12:37.007" v="100" actId="164"/>
          <ac:grpSpMkLst>
            <pc:docMk/>
            <pc:sldMk cId="4237284169" sldId="261"/>
            <ac:grpSpMk id="12" creationId="{460671D0-53EB-D43C-5432-7CA09B413763}"/>
          </ac:grpSpMkLst>
        </pc:grpChg>
        <pc:grpChg chg="add mod">
          <ac:chgData name="James Stone" userId="1c6385ad5355cc29" providerId="LiveId" clId="{F8DBB469-CD8A-4DDF-9D70-89A7A899FA15}" dt="2024-03-08T00:12:41.298" v="101" actId="164"/>
          <ac:grpSpMkLst>
            <pc:docMk/>
            <pc:sldMk cId="4237284169" sldId="261"/>
            <ac:grpSpMk id="13" creationId="{27EB2F4C-F4C7-35EC-9749-1518E0D7380E}"/>
          </ac:grpSpMkLst>
        </pc:grpChg>
        <pc:grpChg chg="add mod">
          <ac:chgData name="James Stone" userId="1c6385ad5355cc29" providerId="LiveId" clId="{F8DBB469-CD8A-4DDF-9D70-89A7A899FA15}" dt="2024-03-08T00:40:24.924" v="531" actId="164"/>
          <ac:grpSpMkLst>
            <pc:docMk/>
            <pc:sldMk cId="4237284169" sldId="261"/>
            <ac:grpSpMk id="15" creationId="{6262368D-DFBC-DFD1-FAB1-C917A465EE67}"/>
          </ac:grpSpMkLst>
        </pc:grpChg>
        <pc:graphicFrameChg chg="add mod">
          <ac:chgData name="James Stone" userId="1c6385ad5355cc29" providerId="LiveId" clId="{F8DBB469-CD8A-4DDF-9D70-89A7A899FA15}" dt="2024-03-08T00:40:24.924" v="531" actId="164"/>
          <ac:graphicFrameMkLst>
            <pc:docMk/>
            <pc:sldMk cId="4237284169" sldId="261"/>
            <ac:graphicFrameMk id="4" creationId="{3885AB9B-05F6-AAD9-0E93-A2A37713F32A}"/>
          </ac:graphicFrameMkLst>
        </pc:graphicFrameChg>
        <pc:cxnChg chg="add mod">
          <ac:chgData name="James Stone" userId="1c6385ad5355cc29" providerId="LiveId" clId="{F8DBB469-CD8A-4DDF-9D70-89A7A899FA15}" dt="2024-03-08T00:12:41.298" v="101" actId="164"/>
          <ac:cxnSpMkLst>
            <pc:docMk/>
            <pc:sldMk cId="4237284169" sldId="261"/>
            <ac:cxnSpMk id="7" creationId="{897BBEF1-169A-FA33-A951-4757D4ED8E1D}"/>
          </ac:cxnSpMkLst>
        </pc:cxnChg>
        <pc:cxnChg chg="add mod">
          <ac:chgData name="James Stone" userId="1c6385ad5355cc29" providerId="LiveId" clId="{F8DBB469-CD8A-4DDF-9D70-89A7A899FA15}" dt="2024-03-08T00:12:37.007" v="100" actId="164"/>
          <ac:cxnSpMkLst>
            <pc:docMk/>
            <pc:sldMk cId="4237284169" sldId="261"/>
            <ac:cxnSpMk id="9" creationId="{9AA2A32C-4034-8672-9D19-2A1764883A20}"/>
          </ac:cxnSpMkLst>
        </pc:cxnChg>
      </pc:sldChg>
      <pc:sldChg chg="addSp delSp modSp new mod">
        <pc:chgData name="James Stone" userId="1c6385ad5355cc29" providerId="LiveId" clId="{F8DBB469-CD8A-4DDF-9D70-89A7A899FA15}" dt="2024-03-08T02:54:22.840" v="1070" actId="27636"/>
        <pc:sldMkLst>
          <pc:docMk/>
          <pc:sldMk cId="315158577" sldId="262"/>
        </pc:sldMkLst>
        <pc:spChg chg="add del">
          <ac:chgData name="James Stone" userId="1c6385ad5355cc29" providerId="LiveId" clId="{F8DBB469-CD8A-4DDF-9D70-89A7A899FA15}" dt="2024-03-08T01:46:39.328" v="757" actId="21"/>
          <ac:spMkLst>
            <pc:docMk/>
            <pc:sldMk cId="315158577" sldId="262"/>
            <ac:spMk id="2" creationId="{0CB0848A-CBE6-0CDB-CF39-AB7E64B3CE29}"/>
          </ac:spMkLst>
        </pc:spChg>
        <pc:spChg chg="mod">
          <ac:chgData name="James Stone" userId="1c6385ad5355cc29" providerId="LiveId" clId="{F8DBB469-CD8A-4DDF-9D70-89A7A899FA15}" dt="2024-03-08T02:54:22.840" v="1070" actId="27636"/>
          <ac:spMkLst>
            <pc:docMk/>
            <pc:sldMk cId="315158577" sldId="262"/>
            <ac:spMk id="3" creationId="{892E99CB-A10D-202A-1C74-CB6E9D9DEF23}"/>
          </ac:spMkLst>
        </pc:spChg>
        <pc:picChg chg="add mod">
          <ac:chgData name="James Stone" userId="1c6385ad5355cc29" providerId="LiveId" clId="{F8DBB469-CD8A-4DDF-9D70-89A7A899FA15}" dt="2024-03-08T01:46:45.474" v="760" actId="1038"/>
          <ac:picMkLst>
            <pc:docMk/>
            <pc:sldMk cId="315158577" sldId="262"/>
            <ac:picMk id="3074" creationId="{561D24B8-3DDF-05B6-7D95-A129E7AA5EC0}"/>
          </ac:picMkLst>
        </pc:picChg>
      </pc:sldChg>
      <pc:sldChg chg="addSp delSp modSp new mod ord">
        <pc:chgData name="James Stone" userId="1c6385ad5355cc29" providerId="LiveId" clId="{F8DBB469-CD8A-4DDF-9D70-89A7A899FA15}" dt="2024-03-08T02:02:20.779" v="911"/>
        <pc:sldMkLst>
          <pc:docMk/>
          <pc:sldMk cId="3530423628" sldId="263"/>
        </pc:sldMkLst>
        <pc:spChg chg="del">
          <ac:chgData name="James Stone" userId="1c6385ad5355cc29" providerId="LiveId" clId="{F8DBB469-CD8A-4DDF-9D70-89A7A899FA15}" dt="2024-03-08T01:05:42.959" v="536" actId="478"/>
          <ac:spMkLst>
            <pc:docMk/>
            <pc:sldMk cId="3530423628" sldId="263"/>
            <ac:spMk id="2" creationId="{00ACB01D-2BE7-C2EE-E4AF-C226A7323780}"/>
          </ac:spMkLst>
        </pc:spChg>
        <pc:spChg chg="del">
          <ac:chgData name="James Stone" userId="1c6385ad5355cc29" providerId="LiveId" clId="{F8DBB469-CD8A-4DDF-9D70-89A7A899FA15}" dt="2024-03-08T01:05:33.093" v="533" actId="478"/>
          <ac:spMkLst>
            <pc:docMk/>
            <pc:sldMk cId="3530423628" sldId="263"/>
            <ac:spMk id="3" creationId="{CE28F036-E966-9511-3421-E49B192D56AE}"/>
          </ac:spMkLst>
        </pc:spChg>
        <pc:graphicFrameChg chg="add del mod">
          <ac:chgData name="James Stone" userId="1c6385ad5355cc29" providerId="LiveId" clId="{F8DBB469-CD8A-4DDF-9D70-89A7A899FA15}" dt="2024-03-08T01:10:06.582" v="578" actId="478"/>
          <ac:graphicFrameMkLst>
            <pc:docMk/>
            <pc:sldMk cId="3530423628" sldId="263"/>
            <ac:graphicFrameMk id="4" creationId="{A17C7C41-F2F8-6741-1FE4-929782F4717C}"/>
          </ac:graphicFrameMkLst>
        </pc:graphicFrameChg>
        <pc:graphicFrameChg chg="add mod">
          <ac:chgData name="James Stone" userId="1c6385ad5355cc29" providerId="LiveId" clId="{F8DBB469-CD8A-4DDF-9D70-89A7A899FA15}" dt="2024-03-08T01:10:52.886" v="630" actId="12788"/>
          <ac:graphicFrameMkLst>
            <pc:docMk/>
            <pc:sldMk cId="3530423628" sldId="263"/>
            <ac:graphicFrameMk id="5" creationId="{A17C7C41-F2F8-6741-1FE4-929782F4717C}"/>
          </ac:graphicFrameMkLst>
        </pc:graphicFrameChg>
      </pc:sldChg>
      <pc:sldChg chg="addSp delSp modSp new mod ord">
        <pc:chgData name="James Stone" userId="1c6385ad5355cc29" providerId="LiveId" clId="{F8DBB469-CD8A-4DDF-9D70-89A7A899FA15}" dt="2024-03-08T19:02:37.353" v="1110" actId="164"/>
        <pc:sldMkLst>
          <pc:docMk/>
          <pc:sldMk cId="614047129" sldId="264"/>
        </pc:sldMkLst>
        <pc:spChg chg="del">
          <ac:chgData name="James Stone" userId="1c6385ad5355cc29" providerId="LiveId" clId="{F8DBB469-CD8A-4DDF-9D70-89A7A899FA15}" dt="2024-03-08T01:20:47.547" v="633" actId="478"/>
          <ac:spMkLst>
            <pc:docMk/>
            <pc:sldMk cId="614047129" sldId="264"/>
            <ac:spMk id="2" creationId="{95888EF3-BF66-7199-C804-E1D893B80318}"/>
          </ac:spMkLst>
        </pc:spChg>
        <pc:spChg chg="add mod">
          <ac:chgData name="James Stone" userId="1c6385ad5355cc29" providerId="LiveId" clId="{F8DBB469-CD8A-4DDF-9D70-89A7A899FA15}" dt="2024-03-08T19:02:37.353" v="1110" actId="164"/>
          <ac:spMkLst>
            <pc:docMk/>
            <pc:sldMk cId="614047129" sldId="264"/>
            <ac:spMk id="2" creationId="{BB7CE0D6-6BE0-610E-A1E4-B5160E778BB1}"/>
          </ac:spMkLst>
        </pc:spChg>
        <pc:spChg chg="del">
          <ac:chgData name="James Stone" userId="1c6385ad5355cc29" providerId="LiveId" clId="{F8DBB469-CD8A-4DDF-9D70-89A7A899FA15}" dt="2024-03-08T01:20:45.530" v="632" actId="478"/>
          <ac:spMkLst>
            <pc:docMk/>
            <pc:sldMk cId="614047129" sldId="264"/>
            <ac:spMk id="3" creationId="{89E763F5-3CC6-2300-6AAF-C61F5206E056}"/>
          </ac:spMkLst>
        </pc:spChg>
        <pc:grpChg chg="add mod">
          <ac:chgData name="James Stone" userId="1c6385ad5355cc29" providerId="LiveId" clId="{F8DBB469-CD8A-4DDF-9D70-89A7A899FA15}" dt="2024-03-08T19:02:37.353" v="1110" actId="164"/>
          <ac:grpSpMkLst>
            <pc:docMk/>
            <pc:sldMk cId="614047129" sldId="264"/>
            <ac:grpSpMk id="3" creationId="{956F3548-B383-18A3-3CF7-2609698DBF5D}"/>
          </ac:grpSpMkLst>
        </pc:grpChg>
        <pc:graphicFrameChg chg="add mod">
          <ac:chgData name="James Stone" userId="1c6385ad5355cc29" providerId="LiveId" clId="{F8DBB469-CD8A-4DDF-9D70-89A7A899FA15}" dt="2024-03-08T19:02:37.353" v="1110" actId="164"/>
          <ac:graphicFrameMkLst>
            <pc:docMk/>
            <pc:sldMk cId="614047129" sldId="264"/>
            <ac:graphicFrameMk id="4" creationId="{05E446B1-E533-C942-B1FF-E0D41AFD6354}"/>
          </ac:graphicFrameMkLst>
        </pc:graphicFrameChg>
      </pc:sldChg>
      <pc:sldChg chg="addSp delSp modSp new mod ord">
        <pc:chgData name="James Stone" userId="1c6385ad5355cc29" providerId="LiveId" clId="{F8DBB469-CD8A-4DDF-9D70-89A7A899FA15}" dt="2024-03-08T02:03:30.695" v="919" actId="20577"/>
        <pc:sldMkLst>
          <pc:docMk/>
          <pc:sldMk cId="514754038" sldId="265"/>
        </pc:sldMkLst>
        <pc:spChg chg="del">
          <ac:chgData name="James Stone" userId="1c6385ad5355cc29" providerId="LiveId" clId="{F8DBB469-CD8A-4DDF-9D70-89A7A899FA15}" dt="2024-03-08T01:23:00.794" v="640" actId="478"/>
          <ac:spMkLst>
            <pc:docMk/>
            <pc:sldMk cId="514754038" sldId="265"/>
            <ac:spMk id="2" creationId="{B979C7ED-626A-4200-247C-4012D1B5E477}"/>
          </ac:spMkLst>
        </pc:spChg>
        <pc:spChg chg="del">
          <ac:chgData name="James Stone" userId="1c6385ad5355cc29" providerId="LiveId" clId="{F8DBB469-CD8A-4DDF-9D70-89A7A899FA15}" dt="2024-03-08T01:21:43.325" v="636" actId="478"/>
          <ac:spMkLst>
            <pc:docMk/>
            <pc:sldMk cId="514754038" sldId="265"/>
            <ac:spMk id="3" creationId="{27F97C56-1807-D987-75B2-B2280EBA0001}"/>
          </ac:spMkLst>
        </pc:spChg>
        <pc:spChg chg="add mod">
          <ac:chgData name="James Stone" userId="1c6385ad5355cc29" providerId="LiveId" clId="{F8DBB469-CD8A-4DDF-9D70-89A7A899FA15}" dt="2024-03-08T02:03:30.695" v="919" actId="20577"/>
          <ac:spMkLst>
            <pc:docMk/>
            <pc:sldMk cId="514754038" sldId="265"/>
            <ac:spMk id="6" creationId="{45F9B0D9-86B9-C4F7-2523-3C93FAA34F2E}"/>
          </ac:spMkLst>
        </pc:spChg>
        <pc:graphicFrameChg chg="add del mod">
          <ac:chgData name="James Stone" userId="1c6385ad5355cc29" providerId="LiveId" clId="{F8DBB469-CD8A-4DDF-9D70-89A7A899FA15}" dt="2024-03-08T01:22:53.790" v="638" actId="478"/>
          <ac:graphicFrameMkLst>
            <pc:docMk/>
            <pc:sldMk cId="514754038" sldId="265"/>
            <ac:graphicFrameMk id="4" creationId="{D2B56248-6553-C8B2-3D5A-1B24096D2EA3}"/>
          </ac:graphicFrameMkLst>
        </pc:graphicFrameChg>
        <pc:graphicFrameChg chg="add mod">
          <ac:chgData name="James Stone" userId="1c6385ad5355cc29" providerId="LiveId" clId="{F8DBB469-CD8A-4DDF-9D70-89A7A899FA15}" dt="2024-03-08T02:01:28.052" v="900" actId="14100"/>
          <ac:graphicFrameMkLst>
            <pc:docMk/>
            <pc:sldMk cId="514754038" sldId="265"/>
            <ac:graphicFrameMk id="5" creationId="{DC2085F4-AC67-2593-5F1C-DCECD2AF4464}"/>
          </ac:graphicFrameMkLst>
        </pc:graphicFrameChg>
      </pc:sldChg>
      <pc:sldChg chg="addSp delSp modSp new mod ord">
        <pc:chgData name="James Stone" userId="1c6385ad5355cc29" providerId="LiveId" clId="{F8DBB469-CD8A-4DDF-9D70-89A7A899FA15}" dt="2024-03-08T02:02:13.224" v="907"/>
        <pc:sldMkLst>
          <pc:docMk/>
          <pc:sldMk cId="4259702876" sldId="266"/>
        </pc:sldMkLst>
        <pc:spChg chg="del">
          <ac:chgData name="James Stone" userId="1c6385ad5355cc29" providerId="LiveId" clId="{F8DBB469-CD8A-4DDF-9D70-89A7A899FA15}" dt="2024-03-08T01:27:51.488" v="744" actId="478"/>
          <ac:spMkLst>
            <pc:docMk/>
            <pc:sldMk cId="4259702876" sldId="266"/>
            <ac:spMk id="2" creationId="{A550B3D3-5EA9-E041-86D9-EE283602A644}"/>
          </ac:spMkLst>
        </pc:spChg>
        <pc:spChg chg="del">
          <ac:chgData name="James Stone" userId="1c6385ad5355cc29" providerId="LiveId" clId="{F8DBB469-CD8A-4DDF-9D70-89A7A899FA15}" dt="2024-03-08T01:27:46.675" v="742" actId="478"/>
          <ac:spMkLst>
            <pc:docMk/>
            <pc:sldMk cId="4259702876" sldId="266"/>
            <ac:spMk id="3" creationId="{E1195C45-6BF6-BF76-238F-979FD2689205}"/>
          </ac:spMkLst>
        </pc:spChg>
        <pc:graphicFrameChg chg="add mod">
          <ac:chgData name="James Stone" userId="1c6385ad5355cc29" providerId="LiveId" clId="{F8DBB469-CD8A-4DDF-9D70-89A7A899FA15}" dt="2024-03-08T01:31:15.457" v="753"/>
          <ac:graphicFrameMkLst>
            <pc:docMk/>
            <pc:sldMk cId="4259702876" sldId="266"/>
            <ac:graphicFrameMk id="4" creationId="{D1967E2D-E735-1327-8029-0EA0489B80F5}"/>
          </ac:graphicFrameMkLst>
        </pc:graphicFrameChg>
      </pc:sldChg>
      <pc:sldChg chg="addSp delSp modSp new mod setBg">
        <pc:chgData name="James Stone" userId="1c6385ad5355cc29" providerId="LiveId" clId="{F8DBB469-CD8A-4DDF-9D70-89A7A899FA15}" dt="2024-03-08T02:55:02.737" v="1093" actId="20577"/>
        <pc:sldMkLst>
          <pc:docMk/>
          <pc:sldMk cId="249072539" sldId="267"/>
        </pc:sldMkLst>
        <pc:spChg chg="mod ord">
          <ac:chgData name="James Stone" userId="1c6385ad5355cc29" providerId="LiveId" clId="{F8DBB469-CD8A-4DDF-9D70-89A7A899FA15}" dt="2024-03-08T02:49:03.420" v="960" actId="26606"/>
          <ac:spMkLst>
            <pc:docMk/>
            <pc:sldMk cId="249072539" sldId="267"/>
            <ac:spMk id="2" creationId="{9507ADA8-8F19-7230-0F47-F79544340CBC}"/>
          </ac:spMkLst>
        </pc:spChg>
        <pc:spChg chg="mod ord">
          <ac:chgData name="James Stone" userId="1c6385ad5355cc29" providerId="LiveId" clId="{F8DBB469-CD8A-4DDF-9D70-89A7A899FA15}" dt="2024-03-08T02:55:02.737" v="1093" actId="20577"/>
          <ac:spMkLst>
            <pc:docMk/>
            <pc:sldMk cId="249072539" sldId="267"/>
            <ac:spMk id="3" creationId="{6D33CA49-EDD4-FD81-8DB0-D6BF1C5C7B08}"/>
          </ac:spMkLst>
        </pc:spChg>
        <pc:spChg chg="add del">
          <ac:chgData name="James Stone" userId="1c6385ad5355cc29" providerId="LiveId" clId="{F8DBB469-CD8A-4DDF-9D70-89A7A899FA15}" dt="2024-03-08T02:49:03.420" v="959" actId="26606"/>
          <ac:spMkLst>
            <pc:docMk/>
            <pc:sldMk cId="249072539" sldId="267"/>
            <ac:spMk id="4105" creationId="{B3F59054-3394-4D87-8BD0-A28DCD47F1BC}"/>
          </ac:spMkLst>
        </pc:spChg>
        <pc:spChg chg="add del">
          <ac:chgData name="James Stone" userId="1c6385ad5355cc29" providerId="LiveId" clId="{F8DBB469-CD8A-4DDF-9D70-89A7A899FA15}" dt="2024-03-08T02:49:03.420" v="959" actId="26606"/>
          <ac:spMkLst>
            <pc:docMk/>
            <pc:sldMk cId="249072539" sldId="267"/>
            <ac:spMk id="4107" creationId="{2FE0ABA9-CAF1-4816-837D-5F28AAA08E0A}"/>
          </ac:spMkLst>
        </pc:spChg>
        <pc:spChg chg="add del">
          <ac:chgData name="James Stone" userId="1c6385ad5355cc29" providerId="LiveId" clId="{F8DBB469-CD8A-4DDF-9D70-89A7A899FA15}" dt="2024-03-08T02:49:03.420" v="959" actId="26606"/>
          <ac:spMkLst>
            <pc:docMk/>
            <pc:sldMk cId="249072539" sldId="267"/>
            <ac:spMk id="4109" creationId="{BC8B9C14-70F0-4F42-85FF-0DD3D5A585A5}"/>
          </ac:spMkLst>
        </pc:spChg>
        <pc:spChg chg="add del">
          <ac:chgData name="James Stone" userId="1c6385ad5355cc29" providerId="LiveId" clId="{F8DBB469-CD8A-4DDF-9D70-89A7A899FA15}" dt="2024-03-08T02:49:03.420" v="959" actId="26606"/>
          <ac:spMkLst>
            <pc:docMk/>
            <pc:sldMk cId="249072539" sldId="267"/>
            <ac:spMk id="4111" creationId="{98DE6C44-43F8-4DE4-AB81-66853FFEA09A}"/>
          </ac:spMkLst>
        </pc:spChg>
        <pc:spChg chg="add del">
          <ac:chgData name="James Stone" userId="1c6385ad5355cc29" providerId="LiveId" clId="{F8DBB469-CD8A-4DDF-9D70-89A7A899FA15}" dt="2024-03-08T02:49:03.420" v="959" actId="26606"/>
          <ac:spMkLst>
            <pc:docMk/>
            <pc:sldMk cId="249072539" sldId="267"/>
            <ac:spMk id="4113" creationId="{2409529B-9B56-4F10-BE4D-F934DB89E57E}"/>
          </ac:spMkLst>
        </pc:spChg>
        <pc:spChg chg="add">
          <ac:chgData name="James Stone" userId="1c6385ad5355cc29" providerId="LiveId" clId="{F8DBB469-CD8A-4DDF-9D70-89A7A899FA15}" dt="2024-03-08T02:49:03.420" v="960" actId="26606"/>
          <ac:spMkLst>
            <pc:docMk/>
            <pc:sldMk cId="249072539" sldId="267"/>
            <ac:spMk id="4115" creationId="{59653884-08CE-4579-8A80-F00D55BF077F}"/>
          </ac:spMkLst>
        </pc:spChg>
        <pc:spChg chg="add">
          <ac:chgData name="James Stone" userId="1c6385ad5355cc29" providerId="LiveId" clId="{F8DBB469-CD8A-4DDF-9D70-89A7A899FA15}" dt="2024-03-08T02:49:03.420" v="960" actId="26606"/>
          <ac:spMkLst>
            <pc:docMk/>
            <pc:sldMk cId="249072539" sldId="267"/>
            <ac:spMk id="4116" creationId="{720D4FAC-7B9A-4A4F-8E53-071522870B7B}"/>
          </ac:spMkLst>
        </pc:spChg>
        <pc:spChg chg="add">
          <ac:chgData name="James Stone" userId="1c6385ad5355cc29" providerId="LiveId" clId="{F8DBB469-CD8A-4DDF-9D70-89A7A899FA15}" dt="2024-03-08T02:49:03.420" v="960" actId="26606"/>
          <ac:spMkLst>
            <pc:docMk/>
            <pc:sldMk cId="249072539" sldId="267"/>
            <ac:spMk id="4117" creationId="{EDD2A13B-608C-4BE1-AC1F-62B2DAF76BF7}"/>
          </ac:spMkLst>
        </pc:spChg>
        <pc:spChg chg="add">
          <ac:chgData name="James Stone" userId="1c6385ad5355cc29" providerId="LiveId" clId="{F8DBB469-CD8A-4DDF-9D70-89A7A899FA15}" dt="2024-03-08T02:49:03.420" v="960" actId="26606"/>
          <ac:spMkLst>
            <pc:docMk/>
            <pc:sldMk cId="249072539" sldId="267"/>
            <ac:spMk id="4118" creationId="{977038ED-F717-467A-8D75-D8441BB92668}"/>
          </ac:spMkLst>
        </pc:spChg>
        <pc:picChg chg="add mod ord">
          <ac:chgData name="James Stone" userId="1c6385ad5355cc29" providerId="LiveId" clId="{F8DBB469-CD8A-4DDF-9D70-89A7A899FA15}" dt="2024-03-08T02:49:03.420" v="960" actId="26606"/>
          <ac:picMkLst>
            <pc:docMk/>
            <pc:sldMk cId="249072539" sldId="267"/>
            <ac:picMk id="4098" creationId="{75921CD0-8DCC-3CA6-D232-8FAFD7FB3B07}"/>
          </ac:picMkLst>
        </pc:picChg>
        <pc:picChg chg="add mod ord">
          <ac:chgData name="James Stone" userId="1c6385ad5355cc29" providerId="LiveId" clId="{F8DBB469-CD8A-4DDF-9D70-89A7A899FA15}" dt="2024-03-08T02:49:03.420" v="960" actId="26606"/>
          <ac:picMkLst>
            <pc:docMk/>
            <pc:sldMk cId="249072539" sldId="267"/>
            <ac:picMk id="4099" creationId="{682F1BF6-9D64-11AA-D71E-CB320CD9F1D7}"/>
          </ac:picMkLst>
        </pc:picChg>
        <pc:picChg chg="add mod">
          <ac:chgData name="James Stone" userId="1c6385ad5355cc29" providerId="LiveId" clId="{F8DBB469-CD8A-4DDF-9D70-89A7A899FA15}" dt="2024-03-08T02:49:03.420" v="960" actId="26606"/>
          <ac:picMkLst>
            <pc:docMk/>
            <pc:sldMk cId="249072539" sldId="267"/>
            <ac:picMk id="4100" creationId="{E71B7F51-8DF4-19AC-7DC3-8356FC38ECB1}"/>
          </ac:picMkLst>
        </pc:picChg>
      </pc:sldChg>
      <pc:sldChg chg="addSp delSp modSp new mod">
        <pc:chgData name="James Stone" userId="1c6385ad5355cc29" providerId="LiveId" clId="{F8DBB469-CD8A-4DDF-9D70-89A7A899FA15}" dt="2024-03-08T16:02:56.663" v="1098" actId="1076"/>
        <pc:sldMkLst>
          <pc:docMk/>
          <pc:sldMk cId="4072301946" sldId="268"/>
        </pc:sldMkLst>
        <pc:spChg chg="del">
          <ac:chgData name="James Stone" userId="1c6385ad5355cc29" providerId="LiveId" clId="{F8DBB469-CD8A-4DDF-9D70-89A7A899FA15}" dt="2024-03-08T16:02:50.660" v="1096" actId="478"/>
          <ac:spMkLst>
            <pc:docMk/>
            <pc:sldMk cId="4072301946" sldId="268"/>
            <ac:spMk id="2" creationId="{3BFE2293-C030-C53E-871D-A2A7A1383D5F}"/>
          </ac:spMkLst>
        </pc:spChg>
        <pc:spChg chg="del">
          <ac:chgData name="James Stone" userId="1c6385ad5355cc29" providerId="LiveId" clId="{F8DBB469-CD8A-4DDF-9D70-89A7A899FA15}" dt="2024-03-08T16:02:45.275" v="1095" actId="22"/>
          <ac:spMkLst>
            <pc:docMk/>
            <pc:sldMk cId="4072301946" sldId="268"/>
            <ac:spMk id="3" creationId="{89C90D9A-9FB7-EE9F-1547-B382D463C2A1}"/>
          </ac:spMkLst>
        </pc:spChg>
        <pc:picChg chg="add mod ord">
          <ac:chgData name="James Stone" userId="1c6385ad5355cc29" providerId="LiveId" clId="{F8DBB469-CD8A-4DDF-9D70-89A7A899FA15}" dt="2024-03-08T16:02:56.663" v="1098" actId="1076"/>
          <ac:picMkLst>
            <pc:docMk/>
            <pc:sldMk cId="4072301946" sldId="268"/>
            <ac:picMk id="5" creationId="{FC348F36-9BC0-D211-799B-391B8B955097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1c6385ad5355cc29/Desktop/SAC%20ESCAPEMENT%20PRE%20POS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1c6385ad5355cc29/Desktop/2024%20Review%20Table%20B-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1c6385ad5355cc29/Desktop/2024%20Review%20Table%20B-1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Sacramento Fall Chinook Escapement, projected</a:t>
            </a:r>
            <a:r>
              <a:rPr lang="en-US" baseline="0"/>
              <a:t> vs actual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Projected Escapement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'[SAC ESCAPEMENT PRE POST.xlsx]Sheet2'!$A$5:$A$18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'[SAC ESCAPEMENT PRE POST.xlsx]Sheet2'!$F$5:$F$18</c:f>
              <c:numCache>
                <c:formatCode>General</c:formatCode>
                <c:ptCount val="14"/>
                <c:pt idx="0">
                  <c:v>180</c:v>
                </c:pt>
                <c:pt idx="1">
                  <c:v>377</c:v>
                </c:pt>
                <c:pt idx="2">
                  <c:v>455.8</c:v>
                </c:pt>
                <c:pt idx="3">
                  <c:v>462.6</c:v>
                </c:pt>
                <c:pt idx="4">
                  <c:v>314.7</c:v>
                </c:pt>
                <c:pt idx="5">
                  <c:v>341</c:v>
                </c:pt>
                <c:pt idx="6">
                  <c:v>151.1</c:v>
                </c:pt>
                <c:pt idx="7">
                  <c:v>133.19999999999999</c:v>
                </c:pt>
                <c:pt idx="8">
                  <c:v>151</c:v>
                </c:pt>
                <c:pt idx="9">
                  <c:v>160.19999999999999</c:v>
                </c:pt>
                <c:pt idx="10">
                  <c:v>233.2</c:v>
                </c:pt>
                <c:pt idx="11">
                  <c:v>133.9</c:v>
                </c:pt>
                <c:pt idx="12">
                  <c:v>198.7</c:v>
                </c:pt>
                <c:pt idx="13">
                  <c:v>164.96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832-4C6B-863F-6FCE0BBE58BC}"/>
            </c:ext>
          </c:extLst>
        </c:ser>
        <c:ser>
          <c:idx val="1"/>
          <c:order val="1"/>
          <c:tx>
            <c:v>Realized Escapement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'[SAC ESCAPEMENT PRE POST.xlsx]Sheet2'!$A$5:$A$18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'[SAC ESCAPEMENT PRE POST.xlsx]Sheet2'!$G$5:$G$18</c:f>
              <c:numCache>
                <c:formatCode>General</c:formatCode>
                <c:ptCount val="14"/>
                <c:pt idx="0">
                  <c:v>119.383</c:v>
                </c:pt>
                <c:pt idx="1">
                  <c:v>119.342</c:v>
                </c:pt>
                <c:pt idx="2">
                  <c:v>285.42899999999997</c:v>
                </c:pt>
                <c:pt idx="3">
                  <c:v>406.846</c:v>
                </c:pt>
                <c:pt idx="4">
                  <c:v>212.476</c:v>
                </c:pt>
                <c:pt idx="5">
                  <c:v>113.468</c:v>
                </c:pt>
                <c:pt idx="6">
                  <c:v>89.698999999999998</c:v>
                </c:pt>
                <c:pt idx="7">
                  <c:v>44.329000000000001</c:v>
                </c:pt>
                <c:pt idx="8">
                  <c:v>105.46599999999999</c:v>
                </c:pt>
                <c:pt idx="9">
                  <c:v>163.767</c:v>
                </c:pt>
                <c:pt idx="10">
                  <c:v>138.09100000000001</c:v>
                </c:pt>
                <c:pt idx="11">
                  <c:v>105.584</c:v>
                </c:pt>
                <c:pt idx="12">
                  <c:v>61.862000000000002</c:v>
                </c:pt>
                <c:pt idx="13">
                  <c:v>133.63800000000001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832-4C6B-863F-6FCE0BBE58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20671551"/>
        <c:axId val="674030783"/>
      </c:lineChart>
      <c:catAx>
        <c:axId val="20206715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4030783"/>
        <c:crosses val="autoZero"/>
        <c:auto val="1"/>
        <c:lblAlgn val="ctr"/>
        <c:lblOffset val="100"/>
        <c:noMultiLvlLbl val="0"/>
      </c:catAx>
      <c:valAx>
        <c:axId val="6740307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06715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Upper Sacramento</a:t>
            </a:r>
            <a:r>
              <a:rPr lang="en-US" sz="2000" baseline="0" dirty="0"/>
              <a:t> Total Jack Count, 1970-2023</a:t>
            </a:r>
            <a:endParaRPr 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'[2024 Review Table B-1.xlsx]B-1'!$A$5:$A$58</c:f>
              <c:strCache>
                <c:ptCount val="54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  <c:pt idx="53">
                  <c:v>2023k/</c:v>
                </c:pt>
              </c:strCache>
            </c:strRef>
          </c:cat>
          <c:val>
            <c:numRef>
              <c:f>'[2024 Review Table B-1.xlsx]B-1'!$D$5:$D$58</c:f>
              <c:numCache>
                <c:formatCode>#,##0</c:formatCode>
                <c:ptCount val="54"/>
                <c:pt idx="0">
                  <c:v>20061</c:v>
                </c:pt>
                <c:pt idx="1">
                  <c:v>19396</c:v>
                </c:pt>
                <c:pt idx="2">
                  <c:v>17905</c:v>
                </c:pt>
                <c:pt idx="3">
                  <c:v>17283</c:v>
                </c:pt>
                <c:pt idx="4">
                  <c:v>14894</c:v>
                </c:pt>
                <c:pt idx="5">
                  <c:v>21969</c:v>
                </c:pt>
                <c:pt idx="6">
                  <c:v>12392</c:v>
                </c:pt>
                <c:pt idx="7">
                  <c:v>12425</c:v>
                </c:pt>
                <c:pt idx="8">
                  <c:v>16610</c:v>
                </c:pt>
                <c:pt idx="9">
                  <c:v>37431</c:v>
                </c:pt>
                <c:pt idx="10">
                  <c:v>10666</c:v>
                </c:pt>
                <c:pt idx="11">
                  <c:v>34050</c:v>
                </c:pt>
                <c:pt idx="12">
                  <c:v>11717</c:v>
                </c:pt>
                <c:pt idx="13">
                  <c:v>23474</c:v>
                </c:pt>
                <c:pt idx="14">
                  <c:v>23455</c:v>
                </c:pt>
                <c:pt idx="15">
                  <c:v>19463</c:v>
                </c:pt>
                <c:pt idx="16">
                  <c:v>13291</c:v>
                </c:pt>
                <c:pt idx="17">
                  <c:v>39160</c:v>
                </c:pt>
                <c:pt idx="18">
                  <c:v>13335</c:v>
                </c:pt>
                <c:pt idx="19">
                  <c:v>14911</c:v>
                </c:pt>
                <c:pt idx="20">
                  <c:v>5523</c:v>
                </c:pt>
                <c:pt idx="21">
                  <c:v>4632</c:v>
                </c:pt>
                <c:pt idx="22">
                  <c:v>9113</c:v>
                </c:pt>
                <c:pt idx="23">
                  <c:v>5409</c:v>
                </c:pt>
                <c:pt idx="24">
                  <c:v>20371</c:v>
                </c:pt>
                <c:pt idx="25">
                  <c:v>17957</c:v>
                </c:pt>
                <c:pt idx="26">
                  <c:v>11649</c:v>
                </c:pt>
                <c:pt idx="27">
                  <c:v>13736</c:v>
                </c:pt>
                <c:pt idx="28">
                  <c:v>5137</c:v>
                </c:pt>
                <c:pt idx="29">
                  <c:v>7495</c:v>
                </c:pt>
                <c:pt idx="30">
                  <c:v>3900</c:v>
                </c:pt>
                <c:pt idx="31">
                  <c:v>11853</c:v>
                </c:pt>
                <c:pt idx="32">
                  <c:v>11259</c:v>
                </c:pt>
                <c:pt idx="33">
                  <c:v>4402</c:v>
                </c:pt>
                <c:pt idx="34">
                  <c:v>7220</c:v>
                </c:pt>
                <c:pt idx="35">
                  <c:v>3267</c:v>
                </c:pt>
                <c:pt idx="36">
                  <c:v>2874</c:v>
                </c:pt>
                <c:pt idx="37">
                  <c:v>978</c:v>
                </c:pt>
                <c:pt idx="38">
                  <c:v>2074</c:v>
                </c:pt>
                <c:pt idx="39">
                  <c:v>1624</c:v>
                </c:pt>
                <c:pt idx="40">
                  <c:v>6872</c:v>
                </c:pt>
                <c:pt idx="41">
                  <c:v>15096</c:v>
                </c:pt>
                <c:pt idx="42">
                  <c:v>7125</c:v>
                </c:pt>
                <c:pt idx="43">
                  <c:v>6253</c:v>
                </c:pt>
                <c:pt idx="44">
                  <c:v>7193</c:v>
                </c:pt>
                <c:pt idx="45">
                  <c:v>3342</c:v>
                </c:pt>
                <c:pt idx="46">
                  <c:v>803</c:v>
                </c:pt>
                <c:pt idx="47">
                  <c:v>4015</c:v>
                </c:pt>
                <c:pt idx="48">
                  <c:v>11998</c:v>
                </c:pt>
                <c:pt idx="49">
                  <c:v>5203</c:v>
                </c:pt>
                <c:pt idx="50">
                  <c:v>3747</c:v>
                </c:pt>
                <c:pt idx="51">
                  <c:v>5484</c:v>
                </c:pt>
                <c:pt idx="52">
                  <c:v>647</c:v>
                </c:pt>
                <c:pt idx="53">
                  <c:v>430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4A5-416E-94B7-8342A2DFFB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20803983"/>
        <c:axId val="631908479"/>
      </c:lineChart>
      <c:catAx>
        <c:axId val="2020803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1908479"/>
        <c:crosses val="autoZero"/>
        <c:auto val="1"/>
        <c:lblAlgn val="ctr"/>
        <c:lblOffset val="100"/>
        <c:tickLblSkip val="10"/>
        <c:noMultiLvlLbl val="0"/>
      </c:catAx>
      <c:valAx>
        <c:axId val="6319084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0803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Total</a:t>
            </a:r>
            <a:r>
              <a:rPr lang="en-US" sz="2000" baseline="0"/>
              <a:t> Sacramento Jack Count since 1970</a:t>
            </a:r>
            <a:endParaRPr lang="en-US" sz="2000"/>
          </a:p>
        </c:rich>
      </c:tx>
      <c:layout>
        <c:manualLayout>
          <c:xMode val="edge"/>
          <c:yMode val="edge"/>
          <c:x val="0.3371465217663263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'[2024 Review Table B-1.xlsx]B-1'!$A$5:$A$58</c:f>
              <c:strCache>
                <c:ptCount val="54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  <c:pt idx="53">
                  <c:v>2023k/</c:v>
                </c:pt>
              </c:strCache>
            </c:strRef>
          </c:cat>
          <c:val>
            <c:numRef>
              <c:f>'[2024 Review Table B-1.xlsx]B-1'!$AE$5:$AE$58</c:f>
              <c:numCache>
                <c:formatCode>#,##0</c:formatCode>
                <c:ptCount val="54"/>
                <c:pt idx="0">
                  <c:v>40731.627999999997</c:v>
                </c:pt>
                <c:pt idx="1">
                  <c:v>38881.072999999997</c:v>
                </c:pt>
                <c:pt idx="2">
                  <c:v>45970.262999999999</c:v>
                </c:pt>
                <c:pt idx="3">
                  <c:v>43365.786</c:v>
                </c:pt>
                <c:pt idx="4">
                  <c:v>27183.027999999998</c:v>
                </c:pt>
                <c:pt idx="5">
                  <c:v>31650.366000000002</c:v>
                </c:pt>
                <c:pt idx="6">
                  <c:v>22669.898000000001</c:v>
                </c:pt>
                <c:pt idx="7">
                  <c:v>19940.524000000001</c:v>
                </c:pt>
                <c:pt idx="8">
                  <c:v>26853.486000000001</c:v>
                </c:pt>
                <c:pt idx="9">
                  <c:v>54346.766000000003</c:v>
                </c:pt>
                <c:pt idx="10">
                  <c:v>23172.269</c:v>
                </c:pt>
                <c:pt idx="11">
                  <c:v>54792.112000000001</c:v>
                </c:pt>
                <c:pt idx="12">
                  <c:v>47112.271999999997</c:v>
                </c:pt>
                <c:pt idx="13">
                  <c:v>45735.961000000003</c:v>
                </c:pt>
                <c:pt idx="14">
                  <c:v>40606.099000000002</c:v>
                </c:pt>
                <c:pt idx="15">
                  <c:v>40010.948000000004</c:v>
                </c:pt>
                <c:pt idx="16">
                  <c:v>33691.616000000002</c:v>
                </c:pt>
                <c:pt idx="17">
                  <c:v>80230.491999999998</c:v>
                </c:pt>
                <c:pt idx="18">
                  <c:v>22684.875</c:v>
                </c:pt>
                <c:pt idx="19">
                  <c:v>27609.111000000001</c:v>
                </c:pt>
                <c:pt idx="20">
                  <c:v>13861.73</c:v>
                </c:pt>
                <c:pt idx="21">
                  <c:v>14607.726000000001</c:v>
                </c:pt>
                <c:pt idx="22">
                  <c:v>25851.484</c:v>
                </c:pt>
                <c:pt idx="23">
                  <c:v>22049.782999999999</c:v>
                </c:pt>
                <c:pt idx="24">
                  <c:v>46796.766000000003</c:v>
                </c:pt>
                <c:pt idx="25">
                  <c:v>34970.133999999998</c:v>
                </c:pt>
                <c:pt idx="26">
                  <c:v>41876.235000000001</c:v>
                </c:pt>
                <c:pt idx="27">
                  <c:v>40464.425999999999</c:v>
                </c:pt>
                <c:pt idx="28">
                  <c:v>33840.601999999999</c:v>
                </c:pt>
                <c:pt idx="29">
                  <c:v>39557.440000000002</c:v>
                </c:pt>
                <c:pt idx="30">
                  <c:v>23039.360000000001</c:v>
                </c:pt>
                <c:pt idx="31">
                  <c:v>42750.92</c:v>
                </c:pt>
                <c:pt idx="32">
                  <c:v>53253</c:v>
                </c:pt>
                <c:pt idx="33">
                  <c:v>33623</c:v>
                </c:pt>
                <c:pt idx="34">
                  <c:v>75745</c:v>
                </c:pt>
                <c:pt idx="35">
                  <c:v>19862</c:v>
                </c:pt>
                <c:pt idx="36">
                  <c:v>8446</c:v>
                </c:pt>
                <c:pt idx="37">
                  <c:v>1904</c:v>
                </c:pt>
                <c:pt idx="38">
                  <c:v>4122</c:v>
                </c:pt>
                <c:pt idx="39">
                  <c:v>9467</c:v>
                </c:pt>
                <c:pt idx="40">
                  <c:v>27288</c:v>
                </c:pt>
                <c:pt idx="41">
                  <c:v>85543</c:v>
                </c:pt>
                <c:pt idx="42">
                  <c:v>36023</c:v>
                </c:pt>
                <c:pt idx="43">
                  <c:v>20402</c:v>
                </c:pt>
                <c:pt idx="44">
                  <c:v>24627</c:v>
                </c:pt>
                <c:pt idx="45">
                  <c:v>19870</c:v>
                </c:pt>
                <c:pt idx="46">
                  <c:v>16997</c:v>
                </c:pt>
                <c:pt idx="47">
                  <c:v>25078</c:v>
                </c:pt>
                <c:pt idx="48">
                  <c:v>43606</c:v>
                </c:pt>
                <c:pt idx="49">
                  <c:v>30151</c:v>
                </c:pt>
                <c:pt idx="50">
                  <c:v>13916</c:v>
                </c:pt>
                <c:pt idx="51">
                  <c:v>17211</c:v>
                </c:pt>
                <c:pt idx="52">
                  <c:v>6945</c:v>
                </c:pt>
                <c:pt idx="53">
                  <c:v>11933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075-41C7-8E79-DC2F580802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46639423"/>
        <c:axId val="464045071"/>
      </c:lineChart>
      <c:catAx>
        <c:axId val="2046639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4045071"/>
        <c:crosses val="autoZero"/>
        <c:auto val="1"/>
        <c:lblAlgn val="ctr"/>
        <c:lblOffset val="100"/>
        <c:tickLblSkip val="10"/>
        <c:noMultiLvlLbl val="0"/>
      </c:catAx>
      <c:valAx>
        <c:axId val="464045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6639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Percent Share of Ocean Troll, Ocean Recreational, and River Harvest, Sacramento</a:t>
            </a:r>
            <a:r>
              <a:rPr lang="en-US" sz="2000" baseline="0" dirty="0"/>
              <a:t> River Fall Chinook, 2010-2022</a:t>
            </a:r>
            <a:endParaRPr 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Commercial Troll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'II-1'!$A$37:$A$50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2023f/</c:v>
                </c:pt>
              </c:strCache>
            </c:strRef>
          </c:cat>
          <c:val>
            <c:numRef>
              <c:f>'II-1'!$O$37:$O$49</c:f>
              <c:numCache>
                <c:formatCode>General</c:formatCode>
                <c:ptCount val="13"/>
                <c:pt idx="0">
                  <c:v>0.44245929564631775</c:v>
                </c:pt>
                <c:pt idx="1">
                  <c:v>0.53226579073427771</c:v>
                </c:pt>
                <c:pt idx="2">
                  <c:v>0.53493475300814064</c:v>
                </c:pt>
                <c:pt idx="3">
                  <c:v>0.62854097159006139</c:v>
                </c:pt>
                <c:pt idx="4">
                  <c:v>0.71027466217113899</c:v>
                </c:pt>
                <c:pt idx="5">
                  <c:v>0.70784769686388993</c:v>
                </c:pt>
                <c:pt idx="6">
                  <c:v>0.54380805756889061</c:v>
                </c:pt>
                <c:pt idx="7">
                  <c:v>0.41760303664243964</c:v>
                </c:pt>
                <c:pt idx="8">
                  <c:v>0.4671018276762402</c:v>
                </c:pt>
                <c:pt idx="9">
                  <c:v>0.72405274948074916</c:v>
                </c:pt>
                <c:pt idx="10">
                  <c:v>0.72232199918830786</c:v>
                </c:pt>
                <c:pt idx="11">
                  <c:v>0.75953500103180238</c:v>
                </c:pt>
                <c:pt idx="12">
                  <c:v>0.71050221619839549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48-4307-AE98-582B42E0C204}"/>
            </c:ext>
          </c:extLst>
        </c:ser>
        <c:ser>
          <c:idx val="1"/>
          <c:order val="1"/>
          <c:tx>
            <c:v>Ocean Recreational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'II-1'!$A$37:$A$50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2023f/</c:v>
                </c:pt>
              </c:strCache>
            </c:strRef>
          </c:cat>
          <c:val>
            <c:numRef>
              <c:f>'II-1'!$P$37:$P$49</c:f>
              <c:numCache>
                <c:formatCode>0.0</c:formatCode>
                <c:ptCount val="13"/>
                <c:pt idx="0" formatCode="General">
                  <c:v>0.45065958879689411</c:v>
                </c:pt>
                <c:pt idx="1">
                  <c:v>0.26044161591277176</c:v>
                </c:pt>
                <c:pt idx="2">
                  <c:v>0.27280430577551301</c:v>
                </c:pt>
                <c:pt idx="3">
                  <c:v>0.24705554198136565</c:v>
                </c:pt>
                <c:pt idx="4">
                  <c:v>0.18425069455310933</c:v>
                </c:pt>
                <c:pt idx="5">
                  <c:v>0.17292781362868515</c:v>
                </c:pt>
                <c:pt idx="6">
                  <c:v>0.24986593782974967</c:v>
                </c:pt>
                <c:pt idx="7">
                  <c:v>0.34444755968684621</c:v>
                </c:pt>
                <c:pt idx="8">
                  <c:v>0.39126196692776327</c:v>
                </c:pt>
                <c:pt idx="9">
                  <c:v>0.21679197629943808</c:v>
                </c:pt>
                <c:pt idx="10">
                  <c:v>0.20818502847919687</c:v>
                </c:pt>
                <c:pt idx="11">
                  <c:v>0.19099351110907298</c:v>
                </c:pt>
                <c:pt idx="12">
                  <c:v>0.26406514105697221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48-4307-AE98-582B42E0C204}"/>
            </c:ext>
          </c:extLst>
        </c:ser>
        <c:ser>
          <c:idx val="2"/>
          <c:order val="2"/>
          <c:tx>
            <c:v>In-river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'II-1'!$A$37:$A$50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2023f/</c:v>
                </c:pt>
              </c:strCache>
            </c:strRef>
          </c:cat>
          <c:val>
            <c:numRef>
              <c:f>'II-1'!$Q$37:$Q$49</c:f>
              <c:numCache>
                <c:formatCode>0%</c:formatCode>
                <c:ptCount val="13"/>
                <c:pt idx="0" formatCode="General">
                  <c:v>0.106881115556788</c:v>
                </c:pt>
                <c:pt idx="1">
                  <c:v>0.20729259335295058</c:v>
                </c:pt>
                <c:pt idx="2">
                  <c:v>0.19226094121634657</c:v>
                </c:pt>
                <c:pt idx="3">
                  <c:v>0.12440348642857298</c:v>
                </c:pt>
                <c:pt idx="4">
                  <c:v>0.10547464327575161</c:v>
                </c:pt>
                <c:pt idx="5">
                  <c:v>0.11922448950742502</c:v>
                </c:pt>
                <c:pt idx="6">
                  <c:v>0.20632600460135964</c:v>
                </c:pt>
                <c:pt idx="7">
                  <c:v>0.23794940367071404</c:v>
                </c:pt>
                <c:pt idx="8">
                  <c:v>0.14163620539599653</c:v>
                </c:pt>
                <c:pt idx="9">
                  <c:v>5.9155274219812801E-2</c:v>
                </c:pt>
                <c:pt idx="10">
                  <c:v>6.9492972332495198E-2</c:v>
                </c:pt>
                <c:pt idx="11">
                  <c:v>4.9471487859124572E-2</c:v>
                </c:pt>
                <c:pt idx="12">
                  <c:v>2.5432642744632195E-2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48-4307-AE98-582B42E0C2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92797471"/>
        <c:axId val="772912399"/>
      </c:barChart>
      <c:catAx>
        <c:axId val="792797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2912399"/>
        <c:crosses val="autoZero"/>
        <c:auto val="1"/>
        <c:lblAlgn val="ctr"/>
        <c:lblOffset val="100"/>
        <c:noMultiLvlLbl val="0"/>
      </c:catAx>
      <c:valAx>
        <c:axId val="7729123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27974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0.5201</cdr:x>
      <cdr:y>0.85155</cdr:y>
    </cdr:from>
    <cdr:to>
      <cdr:x>0.69141</cdr:x>
      <cdr:y>0.92285</cdr:y>
    </cdr:to>
    <cdr:grpSp>
      <cdr:nvGrpSpPr>
        <cdr:cNvPr id="17" name="Group 16">
          <a:extLst xmlns:a="http://schemas.openxmlformats.org/drawingml/2006/main">
            <a:ext uri="{FF2B5EF4-FFF2-40B4-BE49-F238E27FC236}">
              <a16:creationId xmlns:a16="http://schemas.microsoft.com/office/drawing/2014/main" id="{39B20FE3-9F77-9C7A-4F79-07E7EBC153F6}"/>
            </a:ext>
          </a:extLst>
        </cdr:cNvPr>
        <cdr:cNvGrpSpPr/>
      </cdr:nvGrpSpPr>
      <cdr:grpSpPr>
        <a:xfrm xmlns:a="http://schemas.openxmlformats.org/drawingml/2006/main">
          <a:off x="5496129" y="4872628"/>
          <a:ext cx="1810310" cy="407983"/>
          <a:chOff x="5496160" y="4872610"/>
          <a:chExt cx="1810327" cy="408019"/>
        </a:xfrm>
      </cdr:grpSpPr>
      <cdr:sp macro="" textlink="">
        <cdr:nvSpPr>
          <cdr:cNvPr id="3" name="TextBox 4">
            <a:extLst xmlns:a="http://schemas.openxmlformats.org/drawingml/2006/main">
              <a:ext uri="{FF2B5EF4-FFF2-40B4-BE49-F238E27FC236}">
                <a16:creationId xmlns:a16="http://schemas.microsoft.com/office/drawing/2014/main" id="{D8929651-036D-3418-BC31-07559177A744}"/>
              </a:ext>
            </a:extLst>
          </cdr:cNvPr>
          <cdr:cNvSpPr txBox="1"/>
        </cdr:nvSpPr>
        <cdr:spPr>
          <a:xfrm xmlns:a="http://schemas.openxmlformats.org/drawingml/2006/main">
            <a:off x="5496160" y="4872610"/>
            <a:ext cx="1478342" cy="369332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19050">
            <a:solidFill>
              <a:srgbClr val="FF0000"/>
            </a:solidFill>
          </a:ln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dirty="0"/>
              <a:t>1904 jacks</a:t>
            </a:r>
          </a:p>
        </cdr:txBody>
      </cdr:sp>
      <cdr:cxnSp macro="">
        <cdr:nvCxnSpPr>
          <cdr:cNvPr id="4" name="Straight Arrow Connector 3">
            <a:extLst xmlns:a="http://schemas.openxmlformats.org/drawingml/2006/main">
              <a:ext uri="{FF2B5EF4-FFF2-40B4-BE49-F238E27FC236}">
                <a16:creationId xmlns:a16="http://schemas.microsoft.com/office/drawing/2014/main" id="{897BBEF1-169A-FA33-A951-4757D4ED8E1D}"/>
              </a:ext>
            </a:extLst>
          </cdr:cNvPr>
          <cdr:cNvCxnSpPr/>
        </cdr:nvCxnSpPr>
        <cdr:spPr>
          <a:xfrm xmlns:a="http://schemas.openxmlformats.org/drawingml/2006/main">
            <a:off x="7010923" y="5280629"/>
            <a:ext cx="295564" cy="0"/>
          </a:xfrm>
          <a:prstGeom xmlns:a="http://schemas.openxmlformats.org/drawingml/2006/main" prst="straightConnector1">
            <a:avLst/>
          </a:prstGeom>
          <a:ln xmlns:a="http://schemas.openxmlformats.org/drawingml/2006/main">
            <a:solidFill>
              <a:srgbClr val="FF0000"/>
            </a:solidFill>
            <a:tailEnd type="triangle"/>
          </a:ln>
        </cdr:spPr>
        <cdr:style>
          <a:lnRef xmlns:a="http://schemas.openxmlformats.org/drawingml/2006/main" idx="2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1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0.79586</cdr:x>
      <cdr:y>0.8685</cdr:y>
    </cdr:from>
    <cdr:to>
      <cdr:x>0.95669</cdr:x>
      <cdr:y>0.93304</cdr:y>
    </cdr:to>
    <cdr:grpSp>
      <cdr:nvGrpSpPr>
        <cdr:cNvPr id="19" name="Group 18">
          <a:extLst xmlns:a="http://schemas.openxmlformats.org/drawingml/2006/main">
            <a:ext uri="{FF2B5EF4-FFF2-40B4-BE49-F238E27FC236}">
              <a16:creationId xmlns:a16="http://schemas.microsoft.com/office/drawing/2014/main" id="{08BABCD3-0B8B-DBC4-CEAD-B7219BEFBB13}"/>
            </a:ext>
          </a:extLst>
        </cdr:cNvPr>
        <cdr:cNvGrpSpPr/>
      </cdr:nvGrpSpPr>
      <cdr:grpSpPr>
        <a:xfrm xmlns:a="http://schemas.openxmlformats.org/drawingml/2006/main">
          <a:off x="8410208" y="4969617"/>
          <a:ext cx="1699563" cy="369302"/>
          <a:chOff x="8410230" y="4969591"/>
          <a:chExt cx="1699494" cy="369332"/>
        </a:xfrm>
      </cdr:grpSpPr>
      <cdr:sp macro="" textlink="">
        <cdr:nvSpPr>
          <cdr:cNvPr id="10" name="TextBox 4">
            <a:extLst xmlns:a="http://schemas.openxmlformats.org/drawingml/2006/main">
              <a:ext uri="{FF2B5EF4-FFF2-40B4-BE49-F238E27FC236}">
                <a16:creationId xmlns:a16="http://schemas.microsoft.com/office/drawing/2014/main" id="{DC420559-80FC-093A-E5A7-F1F55B82771C}"/>
              </a:ext>
            </a:extLst>
          </cdr:cNvPr>
          <cdr:cNvSpPr txBox="1"/>
        </cdr:nvSpPr>
        <cdr:spPr>
          <a:xfrm xmlns:a="http://schemas.openxmlformats.org/drawingml/2006/main">
            <a:off x="8410230" y="4969591"/>
            <a:ext cx="1478342" cy="369332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19050">
            <a:solidFill>
              <a:srgbClr val="FF0000"/>
            </a:solidFill>
          </a:ln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800" dirty="0"/>
              <a:t>6945 jacks</a:t>
            </a:r>
          </a:p>
        </cdr:txBody>
      </cdr:sp>
      <cdr:cxnSp macro="">
        <cdr:nvCxnSpPr>
          <cdr:cNvPr id="11" name="Straight Arrow Connector 10">
            <a:extLst xmlns:a="http://schemas.openxmlformats.org/drawingml/2006/main">
              <a:ext uri="{FF2B5EF4-FFF2-40B4-BE49-F238E27FC236}">
                <a16:creationId xmlns:a16="http://schemas.microsoft.com/office/drawing/2014/main" id="{BFAF6D04-C6E1-94BA-E155-3083A78068AB}"/>
              </a:ext>
            </a:extLst>
          </cdr:cNvPr>
          <cdr:cNvCxnSpPr/>
        </cdr:nvCxnSpPr>
        <cdr:spPr>
          <a:xfrm xmlns:a="http://schemas.openxmlformats.org/drawingml/2006/main" flipV="1">
            <a:off x="9975796" y="5155939"/>
            <a:ext cx="133928" cy="143163"/>
          </a:xfrm>
          <a:prstGeom xmlns:a="http://schemas.openxmlformats.org/drawingml/2006/main" prst="straightConnector1">
            <a:avLst/>
          </a:prstGeom>
          <a:ln xmlns:a="http://schemas.openxmlformats.org/drawingml/2006/main">
            <a:solidFill>
              <a:srgbClr val="FF0000"/>
            </a:solidFill>
            <a:tailEnd type="triangle"/>
          </a:ln>
        </cdr:spPr>
        <cdr:style>
          <a:lnRef xmlns:a="http://schemas.openxmlformats.org/drawingml/2006/main" idx="2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1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0.8601</cdr:x>
      <cdr:y>0.38828</cdr:y>
    </cdr:from>
    <cdr:to>
      <cdr:x>1</cdr:x>
      <cdr:y>0.81632</cdr:y>
    </cdr:to>
    <cdr:grpSp>
      <cdr:nvGrpSpPr>
        <cdr:cNvPr id="20" name="Group 19">
          <a:extLst xmlns:a="http://schemas.openxmlformats.org/drawingml/2006/main">
            <a:ext uri="{FF2B5EF4-FFF2-40B4-BE49-F238E27FC236}">
              <a16:creationId xmlns:a16="http://schemas.microsoft.com/office/drawing/2014/main" id="{1BAC8B9C-D7A0-09DA-B365-094AE1CC0B70}"/>
            </a:ext>
          </a:extLst>
        </cdr:cNvPr>
        <cdr:cNvGrpSpPr/>
      </cdr:nvGrpSpPr>
      <cdr:grpSpPr>
        <a:xfrm xmlns:a="http://schemas.openxmlformats.org/drawingml/2006/main">
          <a:off x="9089061" y="2221765"/>
          <a:ext cx="1478386" cy="2449274"/>
          <a:chOff x="9089104" y="2221774"/>
          <a:chExt cx="1478342" cy="2449255"/>
        </a:xfrm>
      </cdr:grpSpPr>
      <cdr:sp macro="" textlink="">
        <cdr:nvSpPr>
          <cdr:cNvPr id="13" name="TextBox 4">
            <a:extLst xmlns:a="http://schemas.openxmlformats.org/drawingml/2006/main">
              <a:ext uri="{FF2B5EF4-FFF2-40B4-BE49-F238E27FC236}">
                <a16:creationId xmlns:a16="http://schemas.microsoft.com/office/drawing/2014/main" id="{E879D2C1-0FD9-C19A-D836-C089FEE04BC3}"/>
              </a:ext>
            </a:extLst>
          </cdr:cNvPr>
          <cdr:cNvSpPr txBox="1"/>
        </cdr:nvSpPr>
        <cdr:spPr>
          <a:xfrm xmlns:a="http://schemas.openxmlformats.org/drawingml/2006/main">
            <a:off x="9089104" y="2221774"/>
            <a:ext cx="1478342" cy="369332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19050">
            <a:solidFill>
              <a:srgbClr val="FF0000"/>
            </a:solidFill>
          </a:ln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800" dirty="0"/>
              <a:t>11933 jacks</a:t>
            </a:r>
          </a:p>
        </cdr:txBody>
      </cdr:sp>
      <cdr:cxnSp macro="">
        <cdr:nvCxnSpPr>
          <cdr:cNvPr id="14" name="Straight Arrow Connector 13">
            <a:extLst xmlns:a="http://schemas.openxmlformats.org/drawingml/2006/main">
              <a:ext uri="{FF2B5EF4-FFF2-40B4-BE49-F238E27FC236}">
                <a16:creationId xmlns:a16="http://schemas.microsoft.com/office/drawing/2014/main" id="{2FE3E144-77DA-53B0-21A5-8FBF422ED65A}"/>
              </a:ext>
            </a:extLst>
          </cdr:cNvPr>
          <cdr:cNvCxnSpPr/>
        </cdr:nvCxnSpPr>
        <cdr:spPr>
          <a:xfrm xmlns:a="http://schemas.openxmlformats.org/drawingml/2006/main">
            <a:off x="10354487" y="2685211"/>
            <a:ext cx="0" cy="1985818"/>
          </a:xfrm>
          <a:prstGeom xmlns:a="http://schemas.openxmlformats.org/drawingml/2006/main" prst="straightConnector1">
            <a:avLst/>
          </a:prstGeom>
          <a:ln xmlns:a="http://schemas.openxmlformats.org/drawingml/2006/main">
            <a:solidFill>
              <a:srgbClr val="FF0000"/>
            </a:solidFill>
            <a:tailEnd type="triangle"/>
          </a:ln>
        </cdr:spPr>
        <cdr:style>
          <a:lnRef xmlns:a="http://schemas.openxmlformats.org/drawingml/2006/main" idx="2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1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0.93978</cdr:x>
      <cdr:y>0.93545</cdr:y>
    </cdr:from>
    <cdr:to>
      <cdr:x>1</cdr:x>
      <cdr:y>1</cdr:y>
    </cdr:to>
    <cdr:sp macro="" textlink="">
      <cdr:nvSpPr>
        <cdr:cNvPr id="21" name="Rectangle 20">
          <a:extLst xmlns:a="http://schemas.openxmlformats.org/drawingml/2006/main">
            <a:ext uri="{FF2B5EF4-FFF2-40B4-BE49-F238E27FC236}">
              <a16:creationId xmlns:a16="http://schemas.microsoft.com/office/drawing/2014/main" id="{E0B3BAD9-35F5-C96A-1A74-95D197B57230}"/>
            </a:ext>
          </a:extLst>
        </cdr:cNvPr>
        <cdr:cNvSpPr/>
      </cdr:nvSpPr>
      <cdr:spPr>
        <a:xfrm xmlns:a="http://schemas.openxmlformats.org/drawingml/2006/main">
          <a:off x="9931096" y="5352737"/>
          <a:ext cx="636351" cy="3693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 dirty="0">
              <a:solidFill>
                <a:schemeClr val="tx1"/>
              </a:solidFill>
            </a:rPr>
            <a:t>2023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32C5-6300-BDCC-4D6F-98B3730D1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B8411E-71D4-4884-2972-562F1FC5DE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666D7-B885-8627-1522-0121CE3CA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1086-B6D8-4B25-BD8D-5E03E71CB8F2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A0E6D-3C4A-1687-2062-8E8D26E75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8FCAB-E0D0-A759-D8A0-610A83CA9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60AC-B607-4D2A-BE75-83803DC4A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08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D0BBA-A3E7-DF0E-3480-75295AFF4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CC54D3-DC4F-5A79-568B-337B0846CF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90D4F-74B4-A624-348E-1DF8A0123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1086-B6D8-4B25-BD8D-5E03E71CB8F2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D6A7A-0B26-CFE7-4EA1-161CCB8FA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5192E-7B97-6D9B-2494-246A12CE0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60AC-B607-4D2A-BE75-83803DC4A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48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8A5275-4BFD-2499-774F-96B76AE4EF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F387C5-5A75-ADD3-FC6C-C8FD6E9993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C365F2-BDEC-3D29-6783-592920E95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1086-B6D8-4B25-BD8D-5E03E71CB8F2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64353-994A-6744-5619-DBE786DEE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E4133-C86E-3298-6BB8-E67109C1B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60AC-B607-4D2A-BE75-83803DC4A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31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C0793-938E-DD81-56BA-4E5FE87E5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E8E56-E4A3-036B-90D8-FC4FEFC12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39582-2BF4-1FAE-B941-55DDB07C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1086-B6D8-4B25-BD8D-5E03E71CB8F2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5BB21-397E-E15C-0D44-90B5DDC79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46579-D49A-F1C2-CFDF-8C0576E0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60AC-B607-4D2A-BE75-83803DC4A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540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59DF4-0DA5-8497-FEF7-E21DC77DA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14F0-D4B8-9111-8168-90A8BD5A9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DBE22-1BCA-143F-9EE0-A6B871ECC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1086-B6D8-4B25-BD8D-5E03E71CB8F2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BA0B8-1B4E-9A9C-3845-053C1572A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2B7A4-7B33-C4FC-3D2A-E03BA33B7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60AC-B607-4D2A-BE75-83803DC4A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04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3B8D7-2601-8228-4582-981E27005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3D670-2A9C-6AB4-8236-221B4EC2BE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E2956-D65D-8AE8-5344-62B1AB07D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16F462-0FD7-8146-CD98-D0DE60F57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1086-B6D8-4B25-BD8D-5E03E71CB8F2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E9ADC1-B3F7-272F-DC94-C7237FDA7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40F888-2F01-33C6-6BB2-6CE8D2C28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60AC-B607-4D2A-BE75-83803DC4A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67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CAABE-48E6-B94F-6B04-EC5EC69D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B65AFC-5970-BFB3-8478-2E5334A1A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97D10C-4090-32B1-5BED-E10A6F7A0A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C31E31-9DD6-F75B-4A04-6A23AB0F95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BB1121-80DC-1132-21EF-9385219FF5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73E8C0-B414-8B8B-E240-CD2D94E7A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1086-B6D8-4B25-BD8D-5E03E71CB8F2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6768A3-DF41-3230-F4EB-43628180B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775DDE-4A56-1C2A-0D9B-A98BF31D3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60AC-B607-4D2A-BE75-83803DC4A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5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E785E-6193-57E5-5365-C62B93722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1CEAA9-B838-99D5-B24C-3B478D749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1086-B6D8-4B25-BD8D-5E03E71CB8F2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655B85-BE3E-12C2-93C6-9CBF462D2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2D2CFF-1771-28EF-261C-7862B9BFF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60AC-B607-4D2A-BE75-83803DC4A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42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34F185-5073-261E-2117-10FFAE023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1086-B6D8-4B25-BD8D-5E03E71CB8F2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2E8E93-DF2A-CFAA-42E8-F19BF6A17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D93271-BA3C-7595-CABB-C27397E49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60AC-B607-4D2A-BE75-83803DC4A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873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D5F09-B344-7404-DD11-489A9C9BF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7F6D7-7C3A-E850-8448-DB2124DB9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59DFCE-F124-FF6D-F763-F56421737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CCCEE1-7494-2C29-3C33-699535C0C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1086-B6D8-4B25-BD8D-5E03E71CB8F2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625BD-467B-E37C-F366-84299B168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450805-5692-EF5C-959A-B51B880A3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60AC-B607-4D2A-BE75-83803DC4A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375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66614-E3FB-2479-C8C5-869516843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9E1DAE-9954-48D3-2243-87D4905798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3634B8-D48D-336C-48B3-42E1744754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A4A976-9D9C-BC64-5B4B-25B0AF75F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1086-B6D8-4B25-BD8D-5E03E71CB8F2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EBE2F2-1FC7-ECF3-5F21-A8E186C26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953EB1-ED27-B6E8-FA79-0F1CF3261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60AC-B607-4D2A-BE75-83803DC4A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3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D763E8-FB64-FF1E-8830-82130AD84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E3B0A-D4E0-F6CA-E50C-5431B5E36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C154D-4532-881F-DD73-9CED53BEC4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F31086-B6D8-4B25-BD8D-5E03E71CB8F2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E8FC5-EB51-28E3-67FC-414BFEB8F0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347B8-C652-632A-6E4D-282E04237F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2F60AC-B607-4D2A-BE75-83803DC4A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00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package" Target="../embeddings/Microsoft_Excel_Worksheet2.xlsx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92E99CB-A10D-202A-1C74-CB6E9D9DEF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260785"/>
            <a:ext cx="10196945" cy="3010705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James Stone</a:t>
            </a:r>
          </a:p>
          <a:p>
            <a:r>
              <a:rPr lang="en-US" sz="3600" dirty="0"/>
              <a:t>President</a:t>
            </a:r>
          </a:p>
          <a:p>
            <a:r>
              <a:rPr lang="en-US" sz="3600" dirty="0"/>
              <a:t>Nor-Cal Guides and Sportsmen's Association</a:t>
            </a:r>
          </a:p>
          <a:p>
            <a:r>
              <a:rPr lang="en-US" sz="3600" dirty="0"/>
              <a:t>530-923-9440 </a:t>
            </a:r>
          </a:p>
          <a:p>
            <a:r>
              <a:rPr lang="en-US" sz="3600" dirty="0"/>
              <a:t>jstone@ncgasa.org</a:t>
            </a:r>
          </a:p>
        </p:txBody>
      </p:sp>
      <p:pic>
        <p:nvPicPr>
          <p:cNvPr id="3074" name="imageSelected0">
            <a:extLst>
              <a:ext uri="{FF2B5EF4-FFF2-40B4-BE49-F238E27FC236}">
                <a16:creationId xmlns:a16="http://schemas.microsoft.com/office/drawing/2014/main" id="{561D24B8-3DDF-05B6-7D95-A129E7AA5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4" y="4762"/>
            <a:ext cx="3597419" cy="359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58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348F36-9BC0-D211-799B-391B8B9550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2159" y="116873"/>
            <a:ext cx="5487682" cy="6624254"/>
          </a:xfrm>
        </p:spPr>
      </p:pic>
    </p:spTree>
    <p:extLst>
      <p:ext uri="{BB962C8B-B14F-4D97-AF65-F5344CB8AC3E}">
        <p14:creationId xmlns:p14="http://schemas.microsoft.com/office/powerpoint/2010/main" val="4072301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1C0628D-6C71-47B2-ECE8-C0DD243828A1}"/>
              </a:ext>
            </a:extLst>
          </p:cNvPr>
          <p:cNvGrpSpPr/>
          <p:nvPr/>
        </p:nvGrpSpPr>
        <p:grpSpPr>
          <a:xfrm>
            <a:off x="527607" y="1993221"/>
            <a:ext cx="11136787" cy="3657078"/>
            <a:chOff x="129311" y="1052946"/>
            <a:chExt cx="8157917" cy="2549236"/>
          </a:xfrm>
        </p:grpSpPr>
        <p:pic>
          <p:nvPicPr>
            <p:cNvPr id="7" name="Picture 6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F1E7E630-02CC-112C-BA5A-E3FA6101D8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31" t="34601" r="44444" b="43195"/>
            <a:stretch/>
          </p:blipFill>
          <p:spPr>
            <a:xfrm>
              <a:off x="6502399" y="2163928"/>
              <a:ext cx="1784829" cy="1438254"/>
            </a:xfrm>
            <a:prstGeom prst="rect">
              <a:avLst/>
            </a:prstGeom>
          </p:spPr>
        </p:pic>
        <p:pic>
          <p:nvPicPr>
            <p:cNvPr id="9" name="Picture 8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134E7D07-1031-2D59-B60F-8F6C119084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55" t="18354" r="25319" b="43041"/>
            <a:stretch/>
          </p:blipFill>
          <p:spPr>
            <a:xfrm>
              <a:off x="129311" y="1052946"/>
              <a:ext cx="6306532" cy="2549236"/>
            </a:xfrm>
            <a:prstGeom prst="rect">
              <a:avLst/>
            </a:prstGeom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7CF59926-D399-2E0F-F4B7-B280EAD0C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Recreational Fishing Decline since 2010</a:t>
            </a:r>
          </a:p>
        </p:txBody>
      </p:sp>
    </p:spTree>
    <p:extLst>
      <p:ext uri="{BB962C8B-B14F-4D97-AF65-F5344CB8AC3E}">
        <p14:creationId xmlns:p14="http://schemas.microsoft.com/office/powerpoint/2010/main" val="4031403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5" name="Rectangle 4114">
            <a:extLst>
              <a:ext uri="{FF2B5EF4-FFF2-40B4-BE49-F238E27FC236}">
                <a16:creationId xmlns:a16="http://schemas.microsoft.com/office/drawing/2014/main" id="{59653884-08CE-4579-8A80-F00D55BF07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682F1BF6-9D64-11AA-D71E-CB320CD9F1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11" b="-3"/>
          <a:stretch/>
        </p:blipFill>
        <p:spPr bwMode="auto">
          <a:xfrm>
            <a:off x="20" y="-1"/>
            <a:ext cx="3936404" cy="630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4116" name="Rectangle 4115">
            <a:extLst>
              <a:ext uri="{FF2B5EF4-FFF2-40B4-BE49-F238E27FC236}">
                <a16:creationId xmlns:a16="http://schemas.microsoft.com/office/drawing/2014/main" id="{720D4FAC-7B9A-4A4F-8E53-071522870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3078" y="201352"/>
            <a:ext cx="7568588" cy="2093976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07ADA8-8F19-7230-0F47-F79544340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1271" y="443668"/>
            <a:ext cx="2871216" cy="1609344"/>
          </a:xfrm>
        </p:spPr>
        <p:txBody>
          <a:bodyPr>
            <a:normAutofit/>
          </a:bodyPr>
          <a:lstStyle/>
          <a:p>
            <a:r>
              <a:rPr lang="en-US" sz="2400" dirty="0"/>
              <a:t>SUMMARY</a:t>
            </a:r>
          </a:p>
        </p:txBody>
      </p:sp>
      <p:sp>
        <p:nvSpPr>
          <p:cNvPr id="4117" name="Rectangle 4116">
            <a:extLst>
              <a:ext uri="{FF2B5EF4-FFF2-40B4-BE49-F238E27FC236}">
                <a16:creationId xmlns:a16="http://schemas.microsoft.com/office/drawing/2014/main" id="{EDD2A13B-608C-4BE1-AC1F-62B2DAF76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5702" y="897487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18" name="Rectangle 4117">
            <a:extLst>
              <a:ext uri="{FF2B5EF4-FFF2-40B4-BE49-F238E27FC236}">
                <a16:creationId xmlns:a16="http://schemas.microsoft.com/office/drawing/2014/main" id="{977038ED-F717-467A-8D75-D8441BB926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854550" y="1239196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3CA49-EDD4-FD81-8DB0-D6BF1C5C7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1391" y="443668"/>
            <a:ext cx="3712464" cy="1609344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1700" dirty="0"/>
              <a:t>MODEL SUSTAINABILITY</a:t>
            </a:r>
          </a:p>
          <a:p>
            <a:r>
              <a:rPr lang="en-US" sz="1700" dirty="0"/>
              <a:t>LONG TERM ACCESS FISHERY</a:t>
            </a:r>
          </a:p>
          <a:p>
            <a:r>
              <a:rPr lang="en-US" sz="1700" dirty="0"/>
              <a:t>PROPER SPECIES MANAGEMENT</a:t>
            </a:r>
          </a:p>
          <a:p>
            <a:pPr marL="0" indent="0">
              <a:buNone/>
            </a:pPr>
            <a:r>
              <a:rPr lang="en-US" sz="1700" dirty="0"/>
              <a:t>     (Escapement)</a:t>
            </a:r>
          </a:p>
          <a:p>
            <a:r>
              <a:rPr lang="en-US" sz="1700"/>
              <a:t>R3/ANGLER </a:t>
            </a:r>
            <a:r>
              <a:rPr lang="en-US" sz="1700" dirty="0"/>
              <a:t>ENTHUSIASM/YOUTH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5921CD0-8DCC-3CA6-D232-8FAFD7FB3B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4" r="7625" b="-1"/>
          <a:stretch/>
        </p:blipFill>
        <p:spPr bwMode="auto">
          <a:xfrm>
            <a:off x="4155702" y="2573434"/>
            <a:ext cx="3922776" cy="373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E71B7F51-8DF4-19AC-7DC3-8356FC38EC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3" r="3" b="16338"/>
          <a:stretch/>
        </p:blipFill>
        <p:spPr bwMode="auto">
          <a:xfrm>
            <a:off x="8290932" y="2560123"/>
            <a:ext cx="3901068" cy="374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72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2902B-5BB2-A02D-1ABD-BC2234E27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3751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Sacramento Fall Chinook Run Size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0325834-3B8C-43E4-65A4-1E38CF1C3E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037379"/>
              </p:ext>
            </p:extLst>
          </p:nvPr>
        </p:nvGraphicFramePr>
        <p:xfrm>
          <a:off x="471055" y="1477818"/>
          <a:ext cx="10882748" cy="51815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0599">
                  <a:extLst>
                    <a:ext uri="{9D8B030D-6E8A-4147-A177-3AD203B41FA5}">
                      <a16:colId xmlns:a16="http://schemas.microsoft.com/office/drawing/2014/main" val="3901825873"/>
                    </a:ext>
                  </a:extLst>
                </a:gridCol>
                <a:gridCol w="1150599">
                  <a:extLst>
                    <a:ext uri="{9D8B030D-6E8A-4147-A177-3AD203B41FA5}">
                      <a16:colId xmlns:a16="http://schemas.microsoft.com/office/drawing/2014/main" val="2951272948"/>
                    </a:ext>
                  </a:extLst>
                </a:gridCol>
                <a:gridCol w="1222511">
                  <a:extLst>
                    <a:ext uri="{9D8B030D-6E8A-4147-A177-3AD203B41FA5}">
                      <a16:colId xmlns:a16="http://schemas.microsoft.com/office/drawing/2014/main" val="2251198613"/>
                    </a:ext>
                  </a:extLst>
                </a:gridCol>
                <a:gridCol w="1222511">
                  <a:extLst>
                    <a:ext uri="{9D8B030D-6E8A-4147-A177-3AD203B41FA5}">
                      <a16:colId xmlns:a16="http://schemas.microsoft.com/office/drawing/2014/main" val="337951623"/>
                    </a:ext>
                  </a:extLst>
                </a:gridCol>
                <a:gridCol w="1606044">
                  <a:extLst>
                    <a:ext uri="{9D8B030D-6E8A-4147-A177-3AD203B41FA5}">
                      <a16:colId xmlns:a16="http://schemas.microsoft.com/office/drawing/2014/main" val="4266308230"/>
                    </a:ext>
                  </a:extLst>
                </a:gridCol>
                <a:gridCol w="1606044">
                  <a:extLst>
                    <a:ext uri="{9D8B030D-6E8A-4147-A177-3AD203B41FA5}">
                      <a16:colId xmlns:a16="http://schemas.microsoft.com/office/drawing/2014/main" val="1998608061"/>
                    </a:ext>
                  </a:extLst>
                </a:gridCol>
                <a:gridCol w="1462220">
                  <a:extLst>
                    <a:ext uri="{9D8B030D-6E8A-4147-A177-3AD203B41FA5}">
                      <a16:colId xmlns:a16="http://schemas.microsoft.com/office/drawing/2014/main" val="347033070"/>
                    </a:ext>
                  </a:extLst>
                </a:gridCol>
                <a:gridCol w="1462220">
                  <a:extLst>
                    <a:ext uri="{9D8B030D-6E8A-4147-A177-3AD203B41FA5}">
                      <a16:colId xmlns:a16="http://schemas.microsoft.com/office/drawing/2014/main" val="4089800718"/>
                    </a:ext>
                  </a:extLst>
                </a:gridCol>
              </a:tblGrid>
              <a:tr h="270681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Sacramento Fall Chinook.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5294977"/>
                  </a:ext>
                </a:extLst>
              </a:tr>
              <a:tr h="7733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Year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Stock Forecast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Realized    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Pre vs Post    SI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Minimum Escapement Goal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Projected Escapement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Realized Escapement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pre vs post escapement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82630069"/>
                  </a:ext>
                </a:extLst>
              </a:tr>
              <a:tr h="25779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2009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122.2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41.1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2.97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122-180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122.05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06550989"/>
                  </a:ext>
                </a:extLst>
              </a:tr>
              <a:tr h="25779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245.5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149.8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1.64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180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119.383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1.51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03219150"/>
                  </a:ext>
                </a:extLst>
              </a:tr>
              <a:tr h="25779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2011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729.9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3.53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180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377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119.342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3.16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48776315"/>
                  </a:ext>
                </a:extLst>
              </a:tr>
              <a:tr h="25779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819.4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627.9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1.30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245.82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455.8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285.429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1.60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41114183"/>
                  </a:ext>
                </a:extLst>
              </a:tr>
              <a:tr h="25779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2013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834.2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869.3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0.96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250.3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462.6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406.846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1.14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8907529"/>
                  </a:ext>
                </a:extLst>
              </a:tr>
              <a:tr h="25779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634.7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551.2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1.15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190.4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314.7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212.476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1.48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89289087"/>
                  </a:ext>
                </a:extLst>
              </a:tr>
              <a:tr h="25779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652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254.9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2.56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195.6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341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113.468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3.01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68354931"/>
                  </a:ext>
                </a:extLst>
              </a:tr>
              <a:tr h="25779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299.6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205.3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1.46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151.1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89.699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1.68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79851735"/>
                  </a:ext>
                </a:extLst>
              </a:tr>
              <a:tr h="25779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230.7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137.1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1.68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133.2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44.329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3.00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65929510"/>
                  </a:ext>
                </a:extLst>
              </a:tr>
              <a:tr h="25779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229.4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220.4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1.04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151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151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  105.466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1.43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74996797"/>
                  </a:ext>
                </a:extLst>
              </a:tr>
              <a:tr h="25779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379.6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507.1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0.75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160.2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163.767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0.98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71573268"/>
                  </a:ext>
                </a:extLst>
              </a:tr>
              <a:tr h="25779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473.2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352.5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1.34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233.2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138.091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1.69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34624562"/>
                  </a:ext>
                </a:extLst>
              </a:tr>
              <a:tr h="25779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322.7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0.84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133.9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105.584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1.27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70102014"/>
                  </a:ext>
                </a:extLst>
              </a:tr>
              <a:tr h="25779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396.5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251.2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1.58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198.7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61.862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3.21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64657832"/>
                  </a:ext>
                </a:extLst>
              </a:tr>
              <a:tr h="25779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2023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169.8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139.5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1.22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164.96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133.638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1.23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6785857"/>
                  </a:ext>
                </a:extLst>
              </a:tr>
              <a:tr h="27068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213.606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22749522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D941ABD-A145-E96E-757D-4010A6DCCBE3}"/>
              </a:ext>
            </a:extLst>
          </p:cNvPr>
          <p:cNvCxnSpPr/>
          <p:nvPr/>
        </p:nvCxnSpPr>
        <p:spPr>
          <a:xfrm flipH="1">
            <a:off x="5305245" y="5943600"/>
            <a:ext cx="612476" cy="35368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056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3231AEA-1587-0143-7EA3-551F46FC12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0438315"/>
              </p:ext>
            </p:extLst>
          </p:nvPr>
        </p:nvGraphicFramePr>
        <p:xfrm>
          <a:off x="643467" y="643466"/>
          <a:ext cx="10905066" cy="5571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6650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FA236914-B98D-0494-9A37-D5500ECA6D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3308147"/>
              </p:ext>
            </p:extLst>
          </p:nvPr>
        </p:nvGraphicFramePr>
        <p:xfrm>
          <a:off x="2134452" y="1749663"/>
          <a:ext cx="7923096" cy="473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419950" imgH="3838726" progId="Excel.Sheet.12">
                  <p:embed/>
                </p:oleObj>
              </mc:Choice>
              <mc:Fallback>
                <p:oleObj name="Worksheet" r:id="rId2" imgW="6419950" imgH="3838726" progId="Excel.Sheet.12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FA236914-B98D-0494-9A37-D5500ECA6D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34452" y="1749663"/>
                        <a:ext cx="7923096" cy="473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A152BA5A-9E07-C151-CA8F-572B6786CE79}"/>
              </a:ext>
            </a:extLst>
          </p:cNvPr>
          <p:cNvSpPr/>
          <p:nvPr/>
        </p:nvSpPr>
        <p:spPr>
          <a:xfrm>
            <a:off x="6289781" y="2024156"/>
            <a:ext cx="2035834" cy="4396509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7B09B3C-AAE8-54A7-5D04-EEEC43C18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High Error Rate in Predicted</a:t>
            </a:r>
            <a:br>
              <a:rPr lang="en-US" dirty="0"/>
            </a:br>
            <a:r>
              <a:rPr lang="en-US" dirty="0"/>
              <a:t> Sacramento Escapement</a:t>
            </a:r>
          </a:p>
        </p:txBody>
      </p:sp>
    </p:spTree>
    <p:extLst>
      <p:ext uri="{BB962C8B-B14F-4D97-AF65-F5344CB8AC3E}">
        <p14:creationId xmlns:p14="http://schemas.microsoft.com/office/powerpoint/2010/main" val="341078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C2085F4-AC67-2593-5F1C-DCECD2AF44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4608189"/>
              </p:ext>
            </p:extLst>
          </p:nvPr>
        </p:nvGraphicFramePr>
        <p:xfrm>
          <a:off x="2432649" y="161197"/>
          <a:ext cx="9659405" cy="6673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239365" imgH="8848734" progId="Excel.Sheet.12">
                  <p:embed/>
                </p:oleObj>
              </mc:Choice>
              <mc:Fallback>
                <p:oleObj name="Worksheet" r:id="rId2" imgW="10239365" imgH="8848734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DC2085F4-AC67-2593-5F1C-DCECD2AF44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32649" y="161197"/>
                        <a:ext cx="9659405" cy="66735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5F9B0D9-86B9-C4F7-2523-3C93FAA34F2E}"/>
              </a:ext>
            </a:extLst>
          </p:cNvPr>
          <p:cNvSpPr txBox="1"/>
          <p:nvPr/>
        </p:nvSpPr>
        <p:spPr>
          <a:xfrm>
            <a:off x="99946" y="476457"/>
            <a:ext cx="2272318" cy="230832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Table B-1. Sacramento River Fall Chinook escapement, 1970 - 2023</a:t>
            </a:r>
          </a:p>
        </p:txBody>
      </p:sp>
    </p:spTree>
    <p:extLst>
      <p:ext uri="{BB962C8B-B14F-4D97-AF65-F5344CB8AC3E}">
        <p14:creationId xmlns:p14="http://schemas.microsoft.com/office/powerpoint/2010/main" val="514754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27EB2F4C-F4C7-35EC-9749-1518E0D7380E}"/>
              </a:ext>
            </a:extLst>
          </p:cNvPr>
          <p:cNvGrpSpPr/>
          <p:nvPr/>
        </p:nvGrpSpPr>
        <p:grpSpPr>
          <a:xfrm>
            <a:off x="9652958" y="4825209"/>
            <a:ext cx="1201163" cy="816466"/>
            <a:chOff x="9652958" y="4825209"/>
            <a:chExt cx="1201163" cy="81646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8929651-036D-3418-BC31-07559177A744}"/>
                </a:ext>
              </a:extLst>
            </p:cNvPr>
            <p:cNvSpPr txBox="1"/>
            <p:nvPr/>
          </p:nvSpPr>
          <p:spPr>
            <a:xfrm>
              <a:off x="9652958" y="4825209"/>
              <a:ext cx="1201163" cy="36933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647 jacks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97BBEF1-169A-FA33-A951-4757D4ED8E1D}"/>
                </a:ext>
              </a:extLst>
            </p:cNvPr>
            <p:cNvCxnSpPr/>
            <p:nvPr/>
          </p:nvCxnSpPr>
          <p:spPr>
            <a:xfrm flipH="1">
              <a:off x="9652958" y="5244860"/>
              <a:ext cx="138022" cy="39681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60671D0-53EB-D43C-5432-7CA09B413763}"/>
              </a:ext>
            </a:extLst>
          </p:cNvPr>
          <p:cNvGrpSpPr/>
          <p:nvPr/>
        </p:nvGrpSpPr>
        <p:grpSpPr>
          <a:xfrm>
            <a:off x="9790980" y="5674108"/>
            <a:ext cx="1551971" cy="369332"/>
            <a:chOff x="9790980" y="5674108"/>
            <a:chExt cx="1551971" cy="36933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C2D5796-F642-0DA8-6346-268202BA9FD6}"/>
                </a:ext>
              </a:extLst>
            </p:cNvPr>
            <p:cNvSpPr txBox="1"/>
            <p:nvPr/>
          </p:nvSpPr>
          <p:spPr>
            <a:xfrm>
              <a:off x="10141788" y="5674108"/>
              <a:ext cx="1201163" cy="36933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430 jacks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AA2A32C-4034-8672-9D19-2A1764883A20}"/>
                </a:ext>
              </a:extLst>
            </p:cNvPr>
            <p:cNvCxnSpPr>
              <a:cxnSpLocks/>
              <a:stCxn id="8" idx="1"/>
            </p:cNvCxnSpPr>
            <p:nvPr/>
          </p:nvCxnSpPr>
          <p:spPr>
            <a:xfrm flipH="1" flipV="1">
              <a:off x="9790980" y="5736566"/>
              <a:ext cx="350808" cy="12220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262368D-DFBC-DFD1-FAB1-C917A465EE67}"/>
              </a:ext>
            </a:extLst>
          </p:cNvPr>
          <p:cNvGrpSpPr/>
          <p:nvPr/>
        </p:nvGrpSpPr>
        <p:grpSpPr>
          <a:xfrm>
            <a:off x="2209800" y="804862"/>
            <a:ext cx="7931988" cy="5273435"/>
            <a:chOff x="2209800" y="804862"/>
            <a:chExt cx="7931988" cy="5273435"/>
          </a:xfrm>
        </p:grpSpPr>
        <p:graphicFrame>
          <p:nvGraphicFramePr>
            <p:cNvPr id="4" name="Chart 3">
              <a:extLst>
                <a:ext uri="{FF2B5EF4-FFF2-40B4-BE49-F238E27FC236}">
                  <a16:creationId xmlns:a16="http://schemas.microsoft.com/office/drawing/2014/main" id="{3885AB9B-05F6-AAD9-0E93-A2A37713F32A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74835636"/>
                </p:ext>
              </p:extLst>
            </p:nvPr>
          </p:nvGraphicFramePr>
          <p:xfrm>
            <a:off x="2209800" y="804862"/>
            <a:ext cx="7772400" cy="52482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0B3BAD9-35F5-C96A-1A74-95D197B57230}"/>
                </a:ext>
              </a:extLst>
            </p:cNvPr>
            <p:cNvSpPr/>
            <p:nvPr/>
          </p:nvSpPr>
          <p:spPr>
            <a:xfrm>
              <a:off x="9505437" y="5708965"/>
              <a:ext cx="636351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2023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728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1967E2D-E735-1327-8029-0EA0489B80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1027700"/>
              </p:ext>
            </p:extLst>
          </p:nvPr>
        </p:nvGraphicFramePr>
        <p:xfrm>
          <a:off x="812277" y="584462"/>
          <a:ext cx="10567447" cy="5722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9702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56F3548-B383-18A3-3CF7-2609698DBF5D}"/>
              </a:ext>
            </a:extLst>
          </p:cNvPr>
          <p:cNvGrpSpPr/>
          <p:nvPr/>
        </p:nvGrpSpPr>
        <p:grpSpPr>
          <a:xfrm>
            <a:off x="2466975" y="61913"/>
            <a:ext cx="7258050" cy="6734175"/>
            <a:chOff x="2466975" y="61913"/>
            <a:chExt cx="7258050" cy="6734175"/>
          </a:xfrm>
        </p:grpSpPr>
        <p:graphicFrame>
          <p:nvGraphicFramePr>
            <p:cNvPr id="4" name="Object 3">
              <a:extLst>
                <a:ext uri="{FF2B5EF4-FFF2-40B4-BE49-F238E27FC236}">
                  <a16:creationId xmlns:a16="http://schemas.microsoft.com/office/drawing/2014/main" id="{05E446B1-E533-C942-B1FF-E0D41AFD635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18551388"/>
                </p:ext>
              </p:extLst>
            </p:nvPr>
          </p:nvGraphicFramePr>
          <p:xfrm>
            <a:off x="2466975" y="61913"/>
            <a:ext cx="7258050" cy="6734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r:id="rId2" imgW="7258230" imgH="6734397" progId="Excel.Sheet.12">
                    <p:embed/>
                  </p:oleObj>
                </mc:Choice>
                <mc:Fallback>
                  <p:oleObj name="Worksheet" r:id="rId2" imgW="7258230" imgH="6734397" progId="Excel.Sheet.12">
                    <p:embed/>
                    <p:pic>
                      <p:nvPicPr>
                        <p:cNvPr id="4" name="Object 3">
                          <a:extLst>
                            <a:ext uri="{FF2B5EF4-FFF2-40B4-BE49-F238E27FC236}">
                              <a16:creationId xmlns:a16="http://schemas.microsoft.com/office/drawing/2014/main" id="{05E446B1-E533-C942-B1FF-E0D41AFD635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466975" y="61913"/>
                          <a:ext cx="7258050" cy="67341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B7CE0D6-6BE0-610E-A1E4-B5160E778BB1}"/>
                </a:ext>
              </a:extLst>
            </p:cNvPr>
            <p:cNvSpPr/>
            <p:nvPr/>
          </p:nvSpPr>
          <p:spPr>
            <a:xfrm>
              <a:off x="2489703" y="5830433"/>
              <a:ext cx="7034543" cy="13580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14047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17C7C41-F2F8-6741-1FE4-929782F471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7762966"/>
              </p:ext>
            </p:extLst>
          </p:nvPr>
        </p:nvGraphicFramePr>
        <p:xfrm>
          <a:off x="977246" y="537328"/>
          <a:ext cx="10237508" cy="589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0423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270</Words>
  <Application>Microsoft Office PowerPoint</Application>
  <PresentationFormat>Widescreen</PresentationFormat>
  <Paragraphs>163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Aptos</vt:lpstr>
      <vt:lpstr>Aptos Display</vt:lpstr>
      <vt:lpstr>Aptos Narrow</vt:lpstr>
      <vt:lpstr>Arial</vt:lpstr>
      <vt:lpstr>Calibri</vt:lpstr>
      <vt:lpstr>Office Theme</vt:lpstr>
      <vt:lpstr>Worksheet</vt:lpstr>
      <vt:lpstr>Microsoft Excel Worksheet</vt:lpstr>
      <vt:lpstr>PowerPoint Presentation</vt:lpstr>
      <vt:lpstr>Sacramento Fall Chinook Run Size</vt:lpstr>
      <vt:lpstr>PowerPoint Presentation</vt:lpstr>
      <vt:lpstr>High Error Rate in Predicted  Sacramento Escapement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Recreational Fishing Decline since 2010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Stone</dc:creator>
  <cp:lastModifiedBy>James Stone</cp:lastModifiedBy>
  <cp:revision>1</cp:revision>
  <dcterms:created xsi:type="dcterms:W3CDTF">2024-03-07T23:36:02Z</dcterms:created>
  <dcterms:modified xsi:type="dcterms:W3CDTF">2024-03-08T19:02:41Z</dcterms:modified>
</cp:coreProperties>
</file>